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5.xml" ContentType="application/vnd.openxmlformats-officedocument.theme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6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theme/theme7.xml" ContentType="application/vnd.openxmlformats-officedocument.theme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theme/theme8.xml" ContentType="application/vnd.openxmlformats-officedocument.theme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theme/theme9.xml" ContentType="application/vnd.openxmlformats-officedocument.theme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theme/theme10.xml" ContentType="application/vnd.openxmlformats-officedocument.theme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theme/theme11.xml" ContentType="application/vnd.openxmlformats-officedocument.theme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theme/theme12.xml" ContentType="application/vnd.openxmlformats-officedocument.theme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theme/theme13.xml" ContentType="application/vnd.openxmlformats-officedocument.theme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theme/theme14.xml" ContentType="application/vnd.openxmlformats-officedocument.theme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theme/theme15.xml" ContentType="application/vnd.openxmlformats-officedocument.theme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theme/theme16.xml" ContentType="application/vnd.openxmlformats-officedocument.theme+xml"/>
  <Override PartName="/ppt/theme/theme1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  <p:sldMasterId id="2147483687" r:id="rId4"/>
    <p:sldMasterId id="2147483700" r:id="rId5"/>
    <p:sldMasterId id="2147483713" r:id="rId6"/>
    <p:sldMasterId id="2147483726" r:id="rId7"/>
    <p:sldMasterId id="2147483765" r:id="rId8"/>
    <p:sldMasterId id="2147483778" r:id="rId9"/>
    <p:sldMasterId id="2147483791" r:id="rId10"/>
    <p:sldMasterId id="2147483804" r:id="rId11"/>
    <p:sldMasterId id="2147483817" r:id="rId12"/>
    <p:sldMasterId id="2147483830" r:id="rId13"/>
    <p:sldMasterId id="2147483843" r:id="rId14"/>
    <p:sldMasterId id="2147483856" r:id="rId15"/>
    <p:sldMasterId id="2147483882" r:id="rId16"/>
  </p:sldMasterIdLst>
  <p:notesMasterIdLst>
    <p:notesMasterId r:id="rId82"/>
  </p:notesMasterIdLst>
  <p:sldIdLst>
    <p:sldId id="256" r:id="rId17"/>
    <p:sldId id="313" r:id="rId18"/>
    <p:sldId id="355" r:id="rId19"/>
    <p:sldId id="312" r:id="rId20"/>
    <p:sldId id="314" r:id="rId21"/>
    <p:sldId id="315" r:id="rId22"/>
    <p:sldId id="316" r:id="rId23"/>
    <p:sldId id="317" r:id="rId24"/>
    <p:sldId id="318" r:id="rId25"/>
    <p:sldId id="322" r:id="rId26"/>
    <p:sldId id="321" r:id="rId27"/>
    <p:sldId id="323" r:id="rId28"/>
    <p:sldId id="324" r:id="rId29"/>
    <p:sldId id="325" r:id="rId30"/>
    <p:sldId id="331" r:id="rId31"/>
    <p:sldId id="346" r:id="rId32"/>
    <p:sldId id="285" r:id="rId33"/>
    <p:sldId id="348" r:id="rId34"/>
    <p:sldId id="326" r:id="rId35"/>
    <p:sldId id="328" r:id="rId36"/>
    <p:sldId id="327" r:id="rId37"/>
    <p:sldId id="337" r:id="rId38"/>
    <p:sldId id="332" r:id="rId39"/>
    <p:sldId id="280" r:id="rId40"/>
    <p:sldId id="334" r:id="rId41"/>
    <p:sldId id="333" r:id="rId42"/>
    <p:sldId id="335" r:id="rId43"/>
    <p:sldId id="336" r:id="rId44"/>
    <p:sldId id="329" r:id="rId45"/>
    <p:sldId id="338" r:id="rId46"/>
    <p:sldId id="330" r:id="rId47"/>
    <p:sldId id="278" r:id="rId48"/>
    <p:sldId id="339" r:id="rId49"/>
    <p:sldId id="340" r:id="rId50"/>
    <p:sldId id="341" r:id="rId51"/>
    <p:sldId id="342" r:id="rId52"/>
    <p:sldId id="343" r:id="rId53"/>
    <p:sldId id="298" r:id="rId54"/>
    <p:sldId id="344" r:id="rId55"/>
    <p:sldId id="297" r:id="rId56"/>
    <p:sldId id="300" r:id="rId57"/>
    <p:sldId id="345" r:id="rId58"/>
    <p:sldId id="349" r:id="rId59"/>
    <p:sldId id="350" r:id="rId60"/>
    <p:sldId id="352" r:id="rId61"/>
    <p:sldId id="353" r:id="rId62"/>
    <p:sldId id="354" r:id="rId63"/>
    <p:sldId id="356" r:id="rId64"/>
    <p:sldId id="357" r:id="rId65"/>
    <p:sldId id="359" r:id="rId66"/>
    <p:sldId id="361" r:id="rId67"/>
    <p:sldId id="362" r:id="rId68"/>
    <p:sldId id="363" r:id="rId69"/>
    <p:sldId id="364" r:id="rId70"/>
    <p:sldId id="365" r:id="rId71"/>
    <p:sldId id="358" r:id="rId72"/>
    <p:sldId id="360" r:id="rId73"/>
    <p:sldId id="372" r:id="rId74"/>
    <p:sldId id="366" r:id="rId75"/>
    <p:sldId id="367" r:id="rId76"/>
    <p:sldId id="368" r:id="rId77"/>
    <p:sldId id="369" r:id="rId78"/>
    <p:sldId id="370" r:id="rId79"/>
    <p:sldId id="371" r:id="rId80"/>
    <p:sldId id="270" r:id="rId81"/>
  </p:sldIdLst>
  <p:sldSz cx="12192000" cy="6858000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831" autoAdjust="0"/>
    <p:restoredTop sz="77483" autoAdjust="0"/>
  </p:normalViewPr>
  <p:slideViewPr>
    <p:cSldViewPr snapToGrid="0">
      <p:cViewPr varScale="1">
        <p:scale>
          <a:sx n="68" d="100"/>
          <a:sy n="68" d="100"/>
        </p:scale>
        <p:origin x="58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2.xml"/><Relationship Id="rId26" Type="http://schemas.openxmlformats.org/officeDocument/2006/relationships/slide" Target="slides/slide10.xml"/><Relationship Id="rId39" Type="http://schemas.openxmlformats.org/officeDocument/2006/relationships/slide" Target="slides/slide23.xml"/><Relationship Id="rId21" Type="http://schemas.openxmlformats.org/officeDocument/2006/relationships/slide" Target="slides/slide5.xml"/><Relationship Id="rId34" Type="http://schemas.openxmlformats.org/officeDocument/2006/relationships/slide" Target="slides/slide18.xml"/><Relationship Id="rId42" Type="http://schemas.openxmlformats.org/officeDocument/2006/relationships/slide" Target="slides/slide26.xml"/><Relationship Id="rId47" Type="http://schemas.openxmlformats.org/officeDocument/2006/relationships/slide" Target="slides/slide31.xml"/><Relationship Id="rId50" Type="http://schemas.openxmlformats.org/officeDocument/2006/relationships/slide" Target="slides/slide34.xml"/><Relationship Id="rId55" Type="http://schemas.openxmlformats.org/officeDocument/2006/relationships/slide" Target="slides/slide39.xml"/><Relationship Id="rId63" Type="http://schemas.openxmlformats.org/officeDocument/2006/relationships/slide" Target="slides/slide47.xml"/><Relationship Id="rId68" Type="http://schemas.openxmlformats.org/officeDocument/2006/relationships/slide" Target="slides/slide52.xml"/><Relationship Id="rId76" Type="http://schemas.openxmlformats.org/officeDocument/2006/relationships/slide" Target="slides/slide60.xml"/><Relationship Id="rId84" Type="http://schemas.openxmlformats.org/officeDocument/2006/relationships/viewProps" Target="viewProps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55.xml"/><Relationship Id="rId2" Type="http://schemas.openxmlformats.org/officeDocument/2006/relationships/slideMaster" Target="slideMasters/slideMaster2.xml"/><Relationship Id="rId16" Type="http://schemas.openxmlformats.org/officeDocument/2006/relationships/slideMaster" Target="slideMasters/slideMaster16.xml"/><Relationship Id="rId29" Type="http://schemas.openxmlformats.org/officeDocument/2006/relationships/slide" Target="slides/slide13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8.xml"/><Relationship Id="rId32" Type="http://schemas.openxmlformats.org/officeDocument/2006/relationships/slide" Target="slides/slide16.xml"/><Relationship Id="rId37" Type="http://schemas.openxmlformats.org/officeDocument/2006/relationships/slide" Target="slides/slide21.xml"/><Relationship Id="rId40" Type="http://schemas.openxmlformats.org/officeDocument/2006/relationships/slide" Target="slides/slide24.xml"/><Relationship Id="rId45" Type="http://schemas.openxmlformats.org/officeDocument/2006/relationships/slide" Target="slides/slide29.xml"/><Relationship Id="rId53" Type="http://schemas.openxmlformats.org/officeDocument/2006/relationships/slide" Target="slides/slide37.xml"/><Relationship Id="rId58" Type="http://schemas.openxmlformats.org/officeDocument/2006/relationships/slide" Target="slides/slide42.xml"/><Relationship Id="rId66" Type="http://schemas.openxmlformats.org/officeDocument/2006/relationships/slide" Target="slides/slide50.xml"/><Relationship Id="rId74" Type="http://schemas.openxmlformats.org/officeDocument/2006/relationships/slide" Target="slides/slide58.xml"/><Relationship Id="rId79" Type="http://schemas.openxmlformats.org/officeDocument/2006/relationships/slide" Target="slides/slide63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45.xml"/><Relationship Id="rId82" Type="http://schemas.openxmlformats.org/officeDocument/2006/relationships/notesMaster" Target="notesMasters/notesMaster1.xml"/><Relationship Id="rId19" Type="http://schemas.openxmlformats.org/officeDocument/2006/relationships/slide" Target="slides/slide3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Master" Target="slideMasters/slideMaster14.xml"/><Relationship Id="rId22" Type="http://schemas.openxmlformats.org/officeDocument/2006/relationships/slide" Target="slides/slide6.xml"/><Relationship Id="rId27" Type="http://schemas.openxmlformats.org/officeDocument/2006/relationships/slide" Target="slides/slide11.xml"/><Relationship Id="rId30" Type="http://schemas.openxmlformats.org/officeDocument/2006/relationships/slide" Target="slides/slide14.xml"/><Relationship Id="rId35" Type="http://schemas.openxmlformats.org/officeDocument/2006/relationships/slide" Target="slides/slide19.xml"/><Relationship Id="rId43" Type="http://schemas.openxmlformats.org/officeDocument/2006/relationships/slide" Target="slides/slide27.xml"/><Relationship Id="rId48" Type="http://schemas.openxmlformats.org/officeDocument/2006/relationships/slide" Target="slides/slide32.xml"/><Relationship Id="rId56" Type="http://schemas.openxmlformats.org/officeDocument/2006/relationships/slide" Target="slides/slide40.xml"/><Relationship Id="rId64" Type="http://schemas.openxmlformats.org/officeDocument/2006/relationships/slide" Target="slides/slide48.xml"/><Relationship Id="rId69" Type="http://schemas.openxmlformats.org/officeDocument/2006/relationships/slide" Target="slides/slide53.xml"/><Relationship Id="rId77" Type="http://schemas.openxmlformats.org/officeDocument/2006/relationships/slide" Target="slides/slide61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35.xml"/><Relationship Id="rId72" Type="http://schemas.openxmlformats.org/officeDocument/2006/relationships/slide" Target="slides/slide56.xml"/><Relationship Id="rId80" Type="http://schemas.openxmlformats.org/officeDocument/2006/relationships/slide" Target="slides/slide64.xml"/><Relationship Id="rId85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1.xml"/><Relationship Id="rId25" Type="http://schemas.openxmlformats.org/officeDocument/2006/relationships/slide" Target="slides/slide9.xml"/><Relationship Id="rId33" Type="http://schemas.openxmlformats.org/officeDocument/2006/relationships/slide" Target="slides/slide17.xml"/><Relationship Id="rId38" Type="http://schemas.openxmlformats.org/officeDocument/2006/relationships/slide" Target="slides/slide22.xml"/><Relationship Id="rId46" Type="http://schemas.openxmlformats.org/officeDocument/2006/relationships/slide" Target="slides/slide30.xml"/><Relationship Id="rId59" Type="http://schemas.openxmlformats.org/officeDocument/2006/relationships/slide" Target="slides/slide43.xml"/><Relationship Id="rId67" Type="http://schemas.openxmlformats.org/officeDocument/2006/relationships/slide" Target="slides/slide51.xml"/><Relationship Id="rId20" Type="http://schemas.openxmlformats.org/officeDocument/2006/relationships/slide" Target="slides/slide4.xml"/><Relationship Id="rId41" Type="http://schemas.openxmlformats.org/officeDocument/2006/relationships/slide" Target="slides/slide25.xml"/><Relationship Id="rId54" Type="http://schemas.openxmlformats.org/officeDocument/2006/relationships/slide" Target="slides/slide38.xml"/><Relationship Id="rId62" Type="http://schemas.openxmlformats.org/officeDocument/2006/relationships/slide" Target="slides/slide46.xml"/><Relationship Id="rId70" Type="http://schemas.openxmlformats.org/officeDocument/2006/relationships/slide" Target="slides/slide54.xml"/><Relationship Id="rId75" Type="http://schemas.openxmlformats.org/officeDocument/2006/relationships/slide" Target="slides/slide59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Master" Target="slideMasters/slideMaster15.xml"/><Relationship Id="rId23" Type="http://schemas.openxmlformats.org/officeDocument/2006/relationships/slide" Target="slides/slide7.xml"/><Relationship Id="rId28" Type="http://schemas.openxmlformats.org/officeDocument/2006/relationships/slide" Target="slides/slide12.xml"/><Relationship Id="rId36" Type="http://schemas.openxmlformats.org/officeDocument/2006/relationships/slide" Target="slides/slide20.xml"/><Relationship Id="rId49" Type="http://schemas.openxmlformats.org/officeDocument/2006/relationships/slide" Target="slides/slide33.xml"/><Relationship Id="rId57" Type="http://schemas.openxmlformats.org/officeDocument/2006/relationships/slide" Target="slides/slide41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15.xml"/><Relationship Id="rId44" Type="http://schemas.openxmlformats.org/officeDocument/2006/relationships/slide" Target="slides/slide28.xml"/><Relationship Id="rId52" Type="http://schemas.openxmlformats.org/officeDocument/2006/relationships/slide" Target="slides/slide36.xml"/><Relationship Id="rId60" Type="http://schemas.openxmlformats.org/officeDocument/2006/relationships/slide" Target="slides/slide44.xml"/><Relationship Id="rId65" Type="http://schemas.openxmlformats.org/officeDocument/2006/relationships/slide" Target="slides/slide49.xml"/><Relationship Id="rId73" Type="http://schemas.openxmlformats.org/officeDocument/2006/relationships/slide" Target="slides/slide57.xml"/><Relationship Id="rId78" Type="http://schemas.openxmlformats.org/officeDocument/2006/relationships/slide" Target="slides/slide62.xml"/><Relationship Id="rId81" Type="http://schemas.openxmlformats.org/officeDocument/2006/relationships/slide" Target="slides/slide65.xml"/><Relationship Id="rId8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4281488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A70E6F-0C95-4720-B765-DA62FA905AE8}" type="datetimeFigureOut">
              <a:rPr lang="en-GB" smtClean="0"/>
              <a:t>15/09/2020</a:t>
            </a:fld>
            <a:endParaRPr lang="en-GB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573088" y="1336675"/>
            <a:ext cx="6413500" cy="36083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4281488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607DEF-2880-4485-862D-B1E2C11088F3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57728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Inserire qui gli slip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607DEF-2880-4485-862D-B1E2C11088F3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57324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Inserire qui gli slip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607DEF-2880-4485-862D-B1E2C11088F3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03320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Inserire qui gli slip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607DEF-2880-4485-862D-B1E2C11088F3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53588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Inserire qui gli slip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607DEF-2880-4485-862D-B1E2C11088F3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68299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Inserire qui gli slip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607DEF-2880-4485-862D-B1E2C11088F3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63814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Inserire qui gli slip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607DEF-2880-4485-862D-B1E2C11088F3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62613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Inserire qui gli slip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607DEF-2880-4485-862D-B1E2C11088F3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76640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Inserire qui gli slip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607DEF-2880-4485-862D-B1E2C11088F3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71587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Inserire qui gli slip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607DEF-2880-4485-862D-B1E2C11088F3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63913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607DEF-2880-4485-862D-B1E2C11088F3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403222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607DEF-2880-4485-862D-B1E2C11088F3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82906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Inserire qui gli slip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607DEF-2880-4485-862D-B1E2C11088F3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540518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Senza </a:t>
            </a:r>
            <a:r>
              <a:rPr lang="it-IT" dirty="0" err="1"/>
              <a:t>lookahead</a:t>
            </a:r>
            <a:r>
              <a:rPr lang="it-IT" dirty="0"/>
              <a:t>  con il regolatore di mori con gain cambiato a 0.01, le funzioni sono stabili ma ci sono oscillazioni forti già in partenza, senza feed-</a:t>
            </a:r>
            <a:r>
              <a:rPr lang="it-IT" dirty="0" err="1"/>
              <a:t>forward</a:t>
            </a:r>
            <a:r>
              <a:rPr lang="it-IT" dirty="0"/>
              <a:t> </a:t>
            </a:r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607DEF-2880-4485-862D-B1E2C11088F3}" type="slidenum">
              <a:rPr lang="en-GB" smtClean="0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607309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607DEF-2880-4485-862D-B1E2C11088F3}" type="slidenum">
              <a:rPr lang="en-GB" smtClean="0"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791976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607DEF-2880-4485-862D-B1E2C11088F3}" type="slidenum">
              <a:rPr lang="en-GB" smtClean="0"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844087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607DEF-2880-4485-862D-B1E2C11088F3}" type="slidenum">
              <a:rPr lang="en-GB" smtClean="0"/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548788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607DEF-2880-4485-862D-B1E2C11088F3}" type="slidenum">
              <a:rPr lang="en-GB" smtClean="0"/>
              <a:t>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32227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607DEF-2880-4485-862D-B1E2C11088F3}" type="slidenum">
              <a:rPr lang="en-GB" smtClean="0"/>
              <a:t>45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975639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607DEF-2880-4485-862D-B1E2C11088F3}" type="slidenum">
              <a:rPr lang="en-GB" smtClean="0"/>
              <a:t>46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184220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607DEF-2880-4485-862D-B1E2C11088F3}" type="slidenum">
              <a:rPr lang="en-GB" smtClean="0"/>
              <a:t>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708939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607DEF-2880-4485-862D-B1E2C11088F3}" type="slidenum">
              <a:rPr lang="en-GB" smtClean="0"/>
              <a:t>48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735443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607DEF-2880-4485-862D-B1E2C11088F3}" type="slidenum">
              <a:rPr lang="en-GB" smtClean="0"/>
              <a:t>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04437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Inserire qui gli slip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607DEF-2880-4485-862D-B1E2C11088F3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27774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607DEF-2880-4485-862D-B1E2C11088F3}" type="slidenum">
              <a:rPr lang="en-GB" smtClean="0"/>
              <a:t>50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723486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607DEF-2880-4485-862D-B1E2C11088F3}" type="slidenum">
              <a:rPr lang="en-GB" smtClean="0"/>
              <a:t>51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30783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607DEF-2880-4485-862D-B1E2C11088F3}" type="slidenum">
              <a:rPr lang="en-GB" smtClean="0"/>
              <a:t>52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199366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607DEF-2880-4485-862D-B1E2C11088F3}" type="slidenum">
              <a:rPr lang="en-GB" smtClean="0"/>
              <a:t>53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509904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607DEF-2880-4485-862D-B1E2C11088F3}" type="slidenum">
              <a:rPr lang="en-GB" smtClean="0"/>
              <a:t>54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535916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607DEF-2880-4485-862D-B1E2C11088F3}" type="slidenum">
              <a:rPr lang="en-GB" smtClean="0"/>
              <a:t>55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219640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607DEF-2880-4485-862D-B1E2C11088F3}" type="slidenum">
              <a:rPr lang="en-GB" smtClean="0"/>
              <a:t>56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383388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607DEF-2880-4485-862D-B1E2C11088F3}" type="slidenum">
              <a:rPr lang="en-GB" smtClean="0"/>
              <a:t>57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886181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607DEF-2880-4485-862D-B1E2C11088F3}" type="slidenum">
              <a:rPr lang="en-GB" smtClean="0"/>
              <a:t>58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49898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607DEF-2880-4485-862D-B1E2C11088F3}" type="slidenum">
              <a:rPr lang="en-GB" smtClean="0"/>
              <a:t>59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59453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Inserire qui gli slip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607DEF-2880-4485-862D-B1E2C11088F3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362809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607DEF-2880-4485-862D-B1E2C11088F3}" type="slidenum">
              <a:rPr lang="en-GB" smtClean="0"/>
              <a:t>60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51866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607DEF-2880-4485-862D-B1E2C11088F3}" type="slidenum">
              <a:rPr lang="en-GB" smtClean="0"/>
              <a:t>61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053120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607DEF-2880-4485-862D-B1E2C11088F3}" type="slidenum">
              <a:rPr lang="en-GB" smtClean="0"/>
              <a:t>62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666736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607DEF-2880-4485-862D-B1E2C11088F3}" type="slidenum">
              <a:rPr lang="en-GB" smtClean="0"/>
              <a:t>63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46128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607DEF-2880-4485-862D-B1E2C11088F3}" type="slidenum">
              <a:rPr lang="en-GB" smtClean="0"/>
              <a:t>64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71657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Inserire qui gli slip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607DEF-2880-4485-862D-B1E2C11088F3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38436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Inserire qui gli slip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607DEF-2880-4485-862D-B1E2C11088F3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5865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Inserire qui gli slip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607DEF-2880-4485-862D-B1E2C11088F3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88416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Inserire qui gli slip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607DEF-2880-4485-862D-B1E2C11088F3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27267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Inserire qui gli slip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607DEF-2880-4485-862D-B1E2C11088F3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20294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51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52" name="PlaceHolder 3"/>
          <p:cNvSpPr>
            <a:spLocks noGrp="1"/>
          </p:cNvSpPr>
          <p:nvPr>
            <p:ph type="body"/>
          </p:nvPr>
        </p:nvSpPr>
        <p:spPr>
          <a:xfrm>
            <a:off x="1590480" y="104616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659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660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2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it-I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664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665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666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668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669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670" name="PlaceHolder 4"/>
          <p:cNvSpPr>
            <a:spLocks noGrp="1"/>
          </p:cNvSpPr>
          <p:nvPr>
            <p:ph type="body"/>
          </p:nvPr>
        </p:nvSpPr>
        <p:spPr>
          <a:xfrm>
            <a:off x="620820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672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673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674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676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677" name="PlaceHolder 3"/>
          <p:cNvSpPr>
            <a:spLocks noGrp="1"/>
          </p:cNvSpPr>
          <p:nvPr>
            <p:ph type="body"/>
          </p:nvPr>
        </p:nvSpPr>
        <p:spPr>
          <a:xfrm>
            <a:off x="1590480" y="104616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679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680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681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682" name="PlaceHolder 5"/>
          <p:cNvSpPr>
            <a:spLocks noGrp="1"/>
          </p:cNvSpPr>
          <p:nvPr>
            <p:ph type="body"/>
          </p:nvPr>
        </p:nvSpPr>
        <p:spPr>
          <a:xfrm>
            <a:off x="620820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684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685" name="PlaceHolder 3"/>
          <p:cNvSpPr>
            <a:spLocks noGrp="1"/>
          </p:cNvSpPr>
          <p:nvPr>
            <p:ph type="body"/>
          </p:nvPr>
        </p:nvSpPr>
        <p:spPr>
          <a:xfrm>
            <a:off x="463716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686" name="PlaceHolder 4"/>
          <p:cNvSpPr>
            <a:spLocks noGrp="1"/>
          </p:cNvSpPr>
          <p:nvPr>
            <p:ph type="body"/>
          </p:nvPr>
        </p:nvSpPr>
        <p:spPr>
          <a:xfrm>
            <a:off x="768384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687" name="PlaceHolder 5"/>
          <p:cNvSpPr>
            <a:spLocks noGrp="1"/>
          </p:cNvSpPr>
          <p:nvPr>
            <p:ph type="body"/>
          </p:nvPr>
        </p:nvSpPr>
        <p:spPr>
          <a:xfrm>
            <a:off x="159048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688" name="PlaceHolder 6"/>
          <p:cNvSpPr>
            <a:spLocks noGrp="1"/>
          </p:cNvSpPr>
          <p:nvPr>
            <p:ph type="body"/>
          </p:nvPr>
        </p:nvSpPr>
        <p:spPr>
          <a:xfrm>
            <a:off x="463716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689" name="PlaceHolder 7"/>
          <p:cNvSpPr>
            <a:spLocks noGrp="1"/>
          </p:cNvSpPr>
          <p:nvPr>
            <p:ph type="body"/>
          </p:nvPr>
        </p:nvSpPr>
        <p:spPr>
          <a:xfrm>
            <a:off x="768384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54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55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56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57" name="PlaceHolder 5"/>
          <p:cNvSpPr>
            <a:spLocks noGrp="1"/>
          </p:cNvSpPr>
          <p:nvPr>
            <p:ph type="body"/>
          </p:nvPr>
        </p:nvSpPr>
        <p:spPr>
          <a:xfrm>
            <a:off x="620820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821" name="PlaceHolder 2"/>
          <p:cNvSpPr>
            <a:spLocks noGrp="1"/>
          </p:cNvSpPr>
          <p:nvPr>
            <p:ph type="subTitle"/>
          </p:nvPr>
        </p:nvSpPr>
        <p:spPr>
          <a:xfrm>
            <a:off x="1590480" y="653040"/>
            <a:ext cx="9011160" cy="7520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it-I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823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901116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825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826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it-I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830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831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832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834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835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836" name="PlaceHolder 4"/>
          <p:cNvSpPr>
            <a:spLocks noGrp="1"/>
          </p:cNvSpPr>
          <p:nvPr>
            <p:ph type="body"/>
          </p:nvPr>
        </p:nvSpPr>
        <p:spPr>
          <a:xfrm>
            <a:off x="620820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838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839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840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842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843" name="PlaceHolder 3"/>
          <p:cNvSpPr>
            <a:spLocks noGrp="1"/>
          </p:cNvSpPr>
          <p:nvPr>
            <p:ph type="body"/>
          </p:nvPr>
        </p:nvSpPr>
        <p:spPr>
          <a:xfrm>
            <a:off x="1590480" y="104616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845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846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847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848" name="PlaceHolder 5"/>
          <p:cNvSpPr>
            <a:spLocks noGrp="1"/>
          </p:cNvSpPr>
          <p:nvPr>
            <p:ph type="body"/>
          </p:nvPr>
        </p:nvSpPr>
        <p:spPr>
          <a:xfrm>
            <a:off x="620820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59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60" name="PlaceHolder 3"/>
          <p:cNvSpPr>
            <a:spLocks noGrp="1"/>
          </p:cNvSpPr>
          <p:nvPr>
            <p:ph type="body"/>
          </p:nvPr>
        </p:nvSpPr>
        <p:spPr>
          <a:xfrm>
            <a:off x="463716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61" name="PlaceHolder 4"/>
          <p:cNvSpPr>
            <a:spLocks noGrp="1"/>
          </p:cNvSpPr>
          <p:nvPr>
            <p:ph type="body"/>
          </p:nvPr>
        </p:nvSpPr>
        <p:spPr>
          <a:xfrm>
            <a:off x="768384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62" name="PlaceHolder 5"/>
          <p:cNvSpPr>
            <a:spLocks noGrp="1"/>
          </p:cNvSpPr>
          <p:nvPr>
            <p:ph type="body"/>
          </p:nvPr>
        </p:nvSpPr>
        <p:spPr>
          <a:xfrm>
            <a:off x="159048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63" name="PlaceHolder 6"/>
          <p:cNvSpPr>
            <a:spLocks noGrp="1"/>
          </p:cNvSpPr>
          <p:nvPr>
            <p:ph type="body"/>
          </p:nvPr>
        </p:nvSpPr>
        <p:spPr>
          <a:xfrm>
            <a:off x="463716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64" name="PlaceHolder 7"/>
          <p:cNvSpPr>
            <a:spLocks noGrp="1"/>
          </p:cNvSpPr>
          <p:nvPr>
            <p:ph type="body"/>
          </p:nvPr>
        </p:nvSpPr>
        <p:spPr>
          <a:xfrm>
            <a:off x="768384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850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851" name="PlaceHolder 3"/>
          <p:cNvSpPr>
            <a:spLocks noGrp="1"/>
          </p:cNvSpPr>
          <p:nvPr>
            <p:ph type="body"/>
          </p:nvPr>
        </p:nvSpPr>
        <p:spPr>
          <a:xfrm>
            <a:off x="463716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852" name="PlaceHolder 4"/>
          <p:cNvSpPr>
            <a:spLocks noGrp="1"/>
          </p:cNvSpPr>
          <p:nvPr>
            <p:ph type="body"/>
          </p:nvPr>
        </p:nvSpPr>
        <p:spPr>
          <a:xfrm>
            <a:off x="768384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853" name="PlaceHolder 5"/>
          <p:cNvSpPr>
            <a:spLocks noGrp="1"/>
          </p:cNvSpPr>
          <p:nvPr>
            <p:ph type="body"/>
          </p:nvPr>
        </p:nvSpPr>
        <p:spPr>
          <a:xfrm>
            <a:off x="159048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854" name="PlaceHolder 6"/>
          <p:cNvSpPr>
            <a:spLocks noGrp="1"/>
          </p:cNvSpPr>
          <p:nvPr>
            <p:ph type="body"/>
          </p:nvPr>
        </p:nvSpPr>
        <p:spPr>
          <a:xfrm>
            <a:off x="463716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855" name="PlaceHolder 7"/>
          <p:cNvSpPr>
            <a:spLocks noGrp="1"/>
          </p:cNvSpPr>
          <p:nvPr>
            <p:ph type="body"/>
          </p:nvPr>
        </p:nvSpPr>
        <p:spPr>
          <a:xfrm>
            <a:off x="768384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987" name="PlaceHolder 2"/>
          <p:cNvSpPr>
            <a:spLocks noGrp="1"/>
          </p:cNvSpPr>
          <p:nvPr>
            <p:ph type="subTitle"/>
          </p:nvPr>
        </p:nvSpPr>
        <p:spPr>
          <a:xfrm>
            <a:off x="1590480" y="653040"/>
            <a:ext cx="9011160" cy="7520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it-I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989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901116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991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992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it-I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996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997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998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000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001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002" name="PlaceHolder 4"/>
          <p:cNvSpPr>
            <a:spLocks noGrp="1"/>
          </p:cNvSpPr>
          <p:nvPr>
            <p:ph type="body"/>
          </p:nvPr>
        </p:nvSpPr>
        <p:spPr>
          <a:xfrm>
            <a:off x="620820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004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005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006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008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009" name="PlaceHolder 3"/>
          <p:cNvSpPr>
            <a:spLocks noGrp="1"/>
          </p:cNvSpPr>
          <p:nvPr>
            <p:ph type="body"/>
          </p:nvPr>
        </p:nvSpPr>
        <p:spPr>
          <a:xfrm>
            <a:off x="1590480" y="104616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011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012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013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014" name="PlaceHolder 5"/>
          <p:cNvSpPr>
            <a:spLocks noGrp="1"/>
          </p:cNvSpPr>
          <p:nvPr>
            <p:ph type="body"/>
          </p:nvPr>
        </p:nvSpPr>
        <p:spPr>
          <a:xfrm>
            <a:off x="620820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016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017" name="PlaceHolder 3"/>
          <p:cNvSpPr>
            <a:spLocks noGrp="1"/>
          </p:cNvSpPr>
          <p:nvPr>
            <p:ph type="body"/>
          </p:nvPr>
        </p:nvSpPr>
        <p:spPr>
          <a:xfrm>
            <a:off x="463716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018" name="PlaceHolder 4"/>
          <p:cNvSpPr>
            <a:spLocks noGrp="1"/>
          </p:cNvSpPr>
          <p:nvPr>
            <p:ph type="body"/>
          </p:nvPr>
        </p:nvSpPr>
        <p:spPr>
          <a:xfrm>
            <a:off x="768384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019" name="PlaceHolder 5"/>
          <p:cNvSpPr>
            <a:spLocks noGrp="1"/>
          </p:cNvSpPr>
          <p:nvPr>
            <p:ph type="body"/>
          </p:nvPr>
        </p:nvSpPr>
        <p:spPr>
          <a:xfrm>
            <a:off x="159048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020" name="PlaceHolder 6"/>
          <p:cNvSpPr>
            <a:spLocks noGrp="1"/>
          </p:cNvSpPr>
          <p:nvPr>
            <p:ph type="body"/>
          </p:nvPr>
        </p:nvSpPr>
        <p:spPr>
          <a:xfrm>
            <a:off x="463716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021" name="PlaceHolder 7"/>
          <p:cNvSpPr>
            <a:spLocks noGrp="1"/>
          </p:cNvSpPr>
          <p:nvPr>
            <p:ph type="body"/>
          </p:nvPr>
        </p:nvSpPr>
        <p:spPr>
          <a:xfrm>
            <a:off x="768384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153" name="PlaceHolder 2"/>
          <p:cNvSpPr>
            <a:spLocks noGrp="1"/>
          </p:cNvSpPr>
          <p:nvPr>
            <p:ph type="subTitle"/>
          </p:nvPr>
        </p:nvSpPr>
        <p:spPr>
          <a:xfrm>
            <a:off x="1590480" y="653040"/>
            <a:ext cx="9011160" cy="7520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it-I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155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901116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157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158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it-I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162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163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164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95" name="PlaceHolder 2"/>
          <p:cNvSpPr>
            <a:spLocks noGrp="1"/>
          </p:cNvSpPr>
          <p:nvPr>
            <p:ph type="subTitle"/>
          </p:nvPr>
        </p:nvSpPr>
        <p:spPr>
          <a:xfrm>
            <a:off x="1590480" y="653040"/>
            <a:ext cx="9011160" cy="7520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it-I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166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167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168" name="PlaceHolder 4"/>
          <p:cNvSpPr>
            <a:spLocks noGrp="1"/>
          </p:cNvSpPr>
          <p:nvPr>
            <p:ph type="body"/>
          </p:nvPr>
        </p:nvSpPr>
        <p:spPr>
          <a:xfrm>
            <a:off x="620820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170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171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172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174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175" name="PlaceHolder 3"/>
          <p:cNvSpPr>
            <a:spLocks noGrp="1"/>
          </p:cNvSpPr>
          <p:nvPr>
            <p:ph type="body"/>
          </p:nvPr>
        </p:nvSpPr>
        <p:spPr>
          <a:xfrm>
            <a:off x="1590480" y="104616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177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178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179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180" name="PlaceHolder 5"/>
          <p:cNvSpPr>
            <a:spLocks noGrp="1"/>
          </p:cNvSpPr>
          <p:nvPr>
            <p:ph type="body"/>
          </p:nvPr>
        </p:nvSpPr>
        <p:spPr>
          <a:xfrm>
            <a:off x="620820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182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183" name="PlaceHolder 3"/>
          <p:cNvSpPr>
            <a:spLocks noGrp="1"/>
          </p:cNvSpPr>
          <p:nvPr>
            <p:ph type="body"/>
          </p:nvPr>
        </p:nvSpPr>
        <p:spPr>
          <a:xfrm>
            <a:off x="463716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184" name="PlaceHolder 4"/>
          <p:cNvSpPr>
            <a:spLocks noGrp="1"/>
          </p:cNvSpPr>
          <p:nvPr>
            <p:ph type="body"/>
          </p:nvPr>
        </p:nvSpPr>
        <p:spPr>
          <a:xfrm>
            <a:off x="768384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185" name="PlaceHolder 5"/>
          <p:cNvSpPr>
            <a:spLocks noGrp="1"/>
          </p:cNvSpPr>
          <p:nvPr>
            <p:ph type="body"/>
          </p:nvPr>
        </p:nvSpPr>
        <p:spPr>
          <a:xfrm>
            <a:off x="159048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186" name="PlaceHolder 6"/>
          <p:cNvSpPr>
            <a:spLocks noGrp="1"/>
          </p:cNvSpPr>
          <p:nvPr>
            <p:ph type="body"/>
          </p:nvPr>
        </p:nvSpPr>
        <p:spPr>
          <a:xfrm>
            <a:off x="463716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187" name="PlaceHolder 7"/>
          <p:cNvSpPr>
            <a:spLocks noGrp="1"/>
          </p:cNvSpPr>
          <p:nvPr>
            <p:ph type="body"/>
          </p:nvPr>
        </p:nvSpPr>
        <p:spPr>
          <a:xfrm>
            <a:off x="768384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319" name="PlaceHolder 2"/>
          <p:cNvSpPr>
            <a:spLocks noGrp="1"/>
          </p:cNvSpPr>
          <p:nvPr>
            <p:ph type="subTitle"/>
          </p:nvPr>
        </p:nvSpPr>
        <p:spPr>
          <a:xfrm>
            <a:off x="1590480" y="653040"/>
            <a:ext cx="9011160" cy="7520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it-I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321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901116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323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324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97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901116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6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it-I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328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329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330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332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333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334" name="PlaceHolder 4"/>
          <p:cNvSpPr>
            <a:spLocks noGrp="1"/>
          </p:cNvSpPr>
          <p:nvPr>
            <p:ph type="body"/>
          </p:nvPr>
        </p:nvSpPr>
        <p:spPr>
          <a:xfrm>
            <a:off x="620820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336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337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338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340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341" name="PlaceHolder 3"/>
          <p:cNvSpPr>
            <a:spLocks noGrp="1"/>
          </p:cNvSpPr>
          <p:nvPr>
            <p:ph type="body"/>
          </p:nvPr>
        </p:nvSpPr>
        <p:spPr>
          <a:xfrm>
            <a:off x="1590480" y="104616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343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344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345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346" name="PlaceHolder 5"/>
          <p:cNvSpPr>
            <a:spLocks noGrp="1"/>
          </p:cNvSpPr>
          <p:nvPr>
            <p:ph type="body"/>
          </p:nvPr>
        </p:nvSpPr>
        <p:spPr>
          <a:xfrm>
            <a:off x="620820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348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349" name="PlaceHolder 3"/>
          <p:cNvSpPr>
            <a:spLocks noGrp="1"/>
          </p:cNvSpPr>
          <p:nvPr>
            <p:ph type="body"/>
          </p:nvPr>
        </p:nvSpPr>
        <p:spPr>
          <a:xfrm>
            <a:off x="463716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350" name="PlaceHolder 4"/>
          <p:cNvSpPr>
            <a:spLocks noGrp="1"/>
          </p:cNvSpPr>
          <p:nvPr>
            <p:ph type="body"/>
          </p:nvPr>
        </p:nvSpPr>
        <p:spPr>
          <a:xfrm>
            <a:off x="768384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351" name="PlaceHolder 5"/>
          <p:cNvSpPr>
            <a:spLocks noGrp="1"/>
          </p:cNvSpPr>
          <p:nvPr>
            <p:ph type="body"/>
          </p:nvPr>
        </p:nvSpPr>
        <p:spPr>
          <a:xfrm>
            <a:off x="159048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352" name="PlaceHolder 6"/>
          <p:cNvSpPr>
            <a:spLocks noGrp="1"/>
          </p:cNvSpPr>
          <p:nvPr>
            <p:ph type="body"/>
          </p:nvPr>
        </p:nvSpPr>
        <p:spPr>
          <a:xfrm>
            <a:off x="463716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353" name="PlaceHolder 7"/>
          <p:cNvSpPr>
            <a:spLocks noGrp="1"/>
          </p:cNvSpPr>
          <p:nvPr>
            <p:ph type="body"/>
          </p:nvPr>
        </p:nvSpPr>
        <p:spPr>
          <a:xfrm>
            <a:off x="768384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485" name="PlaceHolder 2"/>
          <p:cNvSpPr>
            <a:spLocks noGrp="1"/>
          </p:cNvSpPr>
          <p:nvPr>
            <p:ph type="subTitle"/>
          </p:nvPr>
        </p:nvSpPr>
        <p:spPr>
          <a:xfrm>
            <a:off x="1590480" y="653040"/>
            <a:ext cx="9011160" cy="7520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it-I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487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901116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99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00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489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490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it-I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494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495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496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498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499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500" name="PlaceHolder 4"/>
          <p:cNvSpPr>
            <a:spLocks noGrp="1"/>
          </p:cNvSpPr>
          <p:nvPr>
            <p:ph type="body"/>
          </p:nvPr>
        </p:nvSpPr>
        <p:spPr>
          <a:xfrm>
            <a:off x="620820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502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503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504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506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507" name="PlaceHolder 3"/>
          <p:cNvSpPr>
            <a:spLocks noGrp="1"/>
          </p:cNvSpPr>
          <p:nvPr>
            <p:ph type="body"/>
          </p:nvPr>
        </p:nvSpPr>
        <p:spPr>
          <a:xfrm>
            <a:off x="1590480" y="104616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509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510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511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512" name="PlaceHolder 5"/>
          <p:cNvSpPr>
            <a:spLocks noGrp="1"/>
          </p:cNvSpPr>
          <p:nvPr>
            <p:ph type="body"/>
          </p:nvPr>
        </p:nvSpPr>
        <p:spPr>
          <a:xfrm>
            <a:off x="620820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514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515" name="PlaceHolder 3"/>
          <p:cNvSpPr>
            <a:spLocks noGrp="1"/>
          </p:cNvSpPr>
          <p:nvPr>
            <p:ph type="body"/>
          </p:nvPr>
        </p:nvSpPr>
        <p:spPr>
          <a:xfrm>
            <a:off x="463716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516" name="PlaceHolder 4"/>
          <p:cNvSpPr>
            <a:spLocks noGrp="1"/>
          </p:cNvSpPr>
          <p:nvPr>
            <p:ph type="body"/>
          </p:nvPr>
        </p:nvSpPr>
        <p:spPr>
          <a:xfrm>
            <a:off x="768384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517" name="PlaceHolder 5"/>
          <p:cNvSpPr>
            <a:spLocks noGrp="1"/>
          </p:cNvSpPr>
          <p:nvPr>
            <p:ph type="body"/>
          </p:nvPr>
        </p:nvSpPr>
        <p:spPr>
          <a:xfrm>
            <a:off x="159048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518" name="PlaceHolder 6"/>
          <p:cNvSpPr>
            <a:spLocks noGrp="1"/>
          </p:cNvSpPr>
          <p:nvPr>
            <p:ph type="body"/>
          </p:nvPr>
        </p:nvSpPr>
        <p:spPr>
          <a:xfrm>
            <a:off x="463716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519" name="PlaceHolder 7"/>
          <p:cNvSpPr>
            <a:spLocks noGrp="1"/>
          </p:cNvSpPr>
          <p:nvPr>
            <p:ph type="body"/>
          </p:nvPr>
        </p:nvSpPr>
        <p:spPr>
          <a:xfrm>
            <a:off x="768384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651" name="PlaceHolder 2"/>
          <p:cNvSpPr>
            <a:spLocks noGrp="1"/>
          </p:cNvSpPr>
          <p:nvPr>
            <p:ph type="subTitle"/>
          </p:nvPr>
        </p:nvSpPr>
        <p:spPr>
          <a:xfrm>
            <a:off x="1590480" y="653040"/>
            <a:ext cx="9011160" cy="7520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it-I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653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901116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655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656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it-I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660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661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662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664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665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666" name="PlaceHolder 4"/>
          <p:cNvSpPr>
            <a:spLocks noGrp="1"/>
          </p:cNvSpPr>
          <p:nvPr>
            <p:ph type="body"/>
          </p:nvPr>
        </p:nvSpPr>
        <p:spPr>
          <a:xfrm>
            <a:off x="620820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668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669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670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672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673" name="PlaceHolder 3"/>
          <p:cNvSpPr>
            <a:spLocks noGrp="1"/>
          </p:cNvSpPr>
          <p:nvPr>
            <p:ph type="body"/>
          </p:nvPr>
        </p:nvSpPr>
        <p:spPr>
          <a:xfrm>
            <a:off x="1590480" y="104616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675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676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677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678" name="PlaceHolder 5"/>
          <p:cNvSpPr>
            <a:spLocks noGrp="1"/>
          </p:cNvSpPr>
          <p:nvPr>
            <p:ph type="body"/>
          </p:nvPr>
        </p:nvSpPr>
        <p:spPr>
          <a:xfrm>
            <a:off x="620820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it-I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680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681" name="PlaceHolder 3"/>
          <p:cNvSpPr>
            <a:spLocks noGrp="1"/>
          </p:cNvSpPr>
          <p:nvPr>
            <p:ph type="body"/>
          </p:nvPr>
        </p:nvSpPr>
        <p:spPr>
          <a:xfrm>
            <a:off x="463716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682" name="PlaceHolder 4"/>
          <p:cNvSpPr>
            <a:spLocks noGrp="1"/>
          </p:cNvSpPr>
          <p:nvPr>
            <p:ph type="body"/>
          </p:nvPr>
        </p:nvSpPr>
        <p:spPr>
          <a:xfrm>
            <a:off x="768384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683" name="PlaceHolder 5"/>
          <p:cNvSpPr>
            <a:spLocks noGrp="1"/>
          </p:cNvSpPr>
          <p:nvPr>
            <p:ph type="body"/>
          </p:nvPr>
        </p:nvSpPr>
        <p:spPr>
          <a:xfrm>
            <a:off x="159048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684" name="PlaceHolder 6"/>
          <p:cNvSpPr>
            <a:spLocks noGrp="1"/>
          </p:cNvSpPr>
          <p:nvPr>
            <p:ph type="body"/>
          </p:nvPr>
        </p:nvSpPr>
        <p:spPr>
          <a:xfrm>
            <a:off x="463716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685" name="PlaceHolder 7"/>
          <p:cNvSpPr>
            <a:spLocks noGrp="1"/>
          </p:cNvSpPr>
          <p:nvPr>
            <p:ph type="body"/>
          </p:nvPr>
        </p:nvSpPr>
        <p:spPr>
          <a:xfrm>
            <a:off x="768384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983" name="PlaceHolder 2"/>
          <p:cNvSpPr>
            <a:spLocks noGrp="1"/>
          </p:cNvSpPr>
          <p:nvPr>
            <p:ph type="subTitle"/>
          </p:nvPr>
        </p:nvSpPr>
        <p:spPr>
          <a:xfrm>
            <a:off x="1590480" y="653040"/>
            <a:ext cx="9011160" cy="7520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it-I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985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901116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987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988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it-I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992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993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994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996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997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998" name="PlaceHolder 4"/>
          <p:cNvSpPr>
            <a:spLocks noGrp="1"/>
          </p:cNvSpPr>
          <p:nvPr>
            <p:ph type="body"/>
          </p:nvPr>
        </p:nvSpPr>
        <p:spPr>
          <a:xfrm>
            <a:off x="620820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000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001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002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04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05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06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004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005" name="PlaceHolder 3"/>
          <p:cNvSpPr>
            <a:spLocks noGrp="1"/>
          </p:cNvSpPr>
          <p:nvPr>
            <p:ph type="body"/>
          </p:nvPr>
        </p:nvSpPr>
        <p:spPr>
          <a:xfrm>
            <a:off x="1590480" y="104616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007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008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009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010" name="PlaceHolder 5"/>
          <p:cNvSpPr>
            <a:spLocks noGrp="1"/>
          </p:cNvSpPr>
          <p:nvPr>
            <p:ph type="body"/>
          </p:nvPr>
        </p:nvSpPr>
        <p:spPr>
          <a:xfrm>
            <a:off x="620820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012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013" name="PlaceHolder 3"/>
          <p:cNvSpPr>
            <a:spLocks noGrp="1"/>
          </p:cNvSpPr>
          <p:nvPr>
            <p:ph type="body"/>
          </p:nvPr>
        </p:nvSpPr>
        <p:spPr>
          <a:xfrm>
            <a:off x="463716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014" name="PlaceHolder 4"/>
          <p:cNvSpPr>
            <a:spLocks noGrp="1"/>
          </p:cNvSpPr>
          <p:nvPr>
            <p:ph type="body"/>
          </p:nvPr>
        </p:nvSpPr>
        <p:spPr>
          <a:xfrm>
            <a:off x="768384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015" name="PlaceHolder 5"/>
          <p:cNvSpPr>
            <a:spLocks noGrp="1"/>
          </p:cNvSpPr>
          <p:nvPr>
            <p:ph type="body"/>
          </p:nvPr>
        </p:nvSpPr>
        <p:spPr>
          <a:xfrm>
            <a:off x="159048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016" name="PlaceHolder 6"/>
          <p:cNvSpPr>
            <a:spLocks noGrp="1"/>
          </p:cNvSpPr>
          <p:nvPr>
            <p:ph type="body"/>
          </p:nvPr>
        </p:nvSpPr>
        <p:spPr>
          <a:xfrm>
            <a:off x="463716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017" name="PlaceHolder 7"/>
          <p:cNvSpPr>
            <a:spLocks noGrp="1"/>
          </p:cNvSpPr>
          <p:nvPr>
            <p:ph type="body"/>
          </p:nvPr>
        </p:nvSpPr>
        <p:spPr>
          <a:xfrm>
            <a:off x="768384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 type="subTitle"/>
          </p:nvPr>
        </p:nvSpPr>
        <p:spPr>
          <a:xfrm>
            <a:off x="1590480" y="653040"/>
            <a:ext cx="9011160" cy="7520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it-I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08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09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10" name="PlaceHolder 4"/>
          <p:cNvSpPr>
            <a:spLocks noGrp="1"/>
          </p:cNvSpPr>
          <p:nvPr>
            <p:ph type="body"/>
          </p:nvPr>
        </p:nvSpPr>
        <p:spPr>
          <a:xfrm>
            <a:off x="620820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12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13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14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16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17" name="PlaceHolder 3"/>
          <p:cNvSpPr>
            <a:spLocks noGrp="1"/>
          </p:cNvSpPr>
          <p:nvPr>
            <p:ph type="body"/>
          </p:nvPr>
        </p:nvSpPr>
        <p:spPr>
          <a:xfrm>
            <a:off x="1590480" y="104616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19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20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21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22" name="PlaceHolder 5"/>
          <p:cNvSpPr>
            <a:spLocks noGrp="1"/>
          </p:cNvSpPr>
          <p:nvPr>
            <p:ph type="body"/>
          </p:nvPr>
        </p:nvSpPr>
        <p:spPr>
          <a:xfrm>
            <a:off x="620820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24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25" name="PlaceHolder 3"/>
          <p:cNvSpPr>
            <a:spLocks noGrp="1"/>
          </p:cNvSpPr>
          <p:nvPr>
            <p:ph type="body"/>
          </p:nvPr>
        </p:nvSpPr>
        <p:spPr>
          <a:xfrm>
            <a:off x="463716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26" name="PlaceHolder 4"/>
          <p:cNvSpPr>
            <a:spLocks noGrp="1"/>
          </p:cNvSpPr>
          <p:nvPr>
            <p:ph type="body"/>
          </p:nvPr>
        </p:nvSpPr>
        <p:spPr>
          <a:xfrm>
            <a:off x="768384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27" name="PlaceHolder 5"/>
          <p:cNvSpPr>
            <a:spLocks noGrp="1"/>
          </p:cNvSpPr>
          <p:nvPr>
            <p:ph type="body"/>
          </p:nvPr>
        </p:nvSpPr>
        <p:spPr>
          <a:xfrm>
            <a:off x="159048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28" name="PlaceHolder 6"/>
          <p:cNvSpPr>
            <a:spLocks noGrp="1"/>
          </p:cNvSpPr>
          <p:nvPr>
            <p:ph type="body"/>
          </p:nvPr>
        </p:nvSpPr>
        <p:spPr>
          <a:xfrm>
            <a:off x="463716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29" name="PlaceHolder 7"/>
          <p:cNvSpPr>
            <a:spLocks noGrp="1"/>
          </p:cNvSpPr>
          <p:nvPr>
            <p:ph type="body"/>
          </p:nvPr>
        </p:nvSpPr>
        <p:spPr>
          <a:xfrm>
            <a:off x="768384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461" name="PlaceHolder 2"/>
          <p:cNvSpPr>
            <a:spLocks noGrp="1"/>
          </p:cNvSpPr>
          <p:nvPr>
            <p:ph type="subTitle"/>
          </p:nvPr>
        </p:nvSpPr>
        <p:spPr>
          <a:xfrm>
            <a:off x="1590480" y="653040"/>
            <a:ext cx="9011160" cy="7520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it-I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463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901116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465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466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32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901116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it-I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470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471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472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474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475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476" name="PlaceHolder 4"/>
          <p:cNvSpPr>
            <a:spLocks noGrp="1"/>
          </p:cNvSpPr>
          <p:nvPr>
            <p:ph type="body"/>
          </p:nvPr>
        </p:nvSpPr>
        <p:spPr>
          <a:xfrm>
            <a:off x="620820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478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479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480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482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483" name="PlaceHolder 3"/>
          <p:cNvSpPr>
            <a:spLocks noGrp="1"/>
          </p:cNvSpPr>
          <p:nvPr>
            <p:ph type="body"/>
          </p:nvPr>
        </p:nvSpPr>
        <p:spPr>
          <a:xfrm>
            <a:off x="1590480" y="104616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485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486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487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488" name="PlaceHolder 5"/>
          <p:cNvSpPr>
            <a:spLocks noGrp="1"/>
          </p:cNvSpPr>
          <p:nvPr>
            <p:ph type="body"/>
          </p:nvPr>
        </p:nvSpPr>
        <p:spPr>
          <a:xfrm>
            <a:off x="620820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490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491" name="PlaceHolder 3"/>
          <p:cNvSpPr>
            <a:spLocks noGrp="1"/>
          </p:cNvSpPr>
          <p:nvPr>
            <p:ph type="body"/>
          </p:nvPr>
        </p:nvSpPr>
        <p:spPr>
          <a:xfrm>
            <a:off x="463716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492" name="PlaceHolder 4"/>
          <p:cNvSpPr>
            <a:spLocks noGrp="1"/>
          </p:cNvSpPr>
          <p:nvPr>
            <p:ph type="body"/>
          </p:nvPr>
        </p:nvSpPr>
        <p:spPr>
          <a:xfrm>
            <a:off x="768384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493" name="PlaceHolder 5"/>
          <p:cNvSpPr>
            <a:spLocks noGrp="1"/>
          </p:cNvSpPr>
          <p:nvPr>
            <p:ph type="body"/>
          </p:nvPr>
        </p:nvSpPr>
        <p:spPr>
          <a:xfrm>
            <a:off x="159048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494" name="PlaceHolder 6"/>
          <p:cNvSpPr>
            <a:spLocks noGrp="1"/>
          </p:cNvSpPr>
          <p:nvPr>
            <p:ph type="body"/>
          </p:nvPr>
        </p:nvSpPr>
        <p:spPr>
          <a:xfrm>
            <a:off x="463716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495" name="PlaceHolder 7"/>
          <p:cNvSpPr>
            <a:spLocks noGrp="1"/>
          </p:cNvSpPr>
          <p:nvPr>
            <p:ph type="body"/>
          </p:nvPr>
        </p:nvSpPr>
        <p:spPr>
          <a:xfrm>
            <a:off x="768384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627" name="PlaceHolder 2"/>
          <p:cNvSpPr>
            <a:spLocks noGrp="1"/>
          </p:cNvSpPr>
          <p:nvPr>
            <p:ph type="subTitle"/>
          </p:nvPr>
        </p:nvSpPr>
        <p:spPr>
          <a:xfrm>
            <a:off x="1590480" y="653040"/>
            <a:ext cx="9011160" cy="7520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it-I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629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901116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631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632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it-I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636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637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638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640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641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642" name="PlaceHolder 4"/>
          <p:cNvSpPr>
            <a:spLocks noGrp="1"/>
          </p:cNvSpPr>
          <p:nvPr>
            <p:ph type="body"/>
          </p:nvPr>
        </p:nvSpPr>
        <p:spPr>
          <a:xfrm>
            <a:off x="620820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644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645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646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648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649" name="PlaceHolder 3"/>
          <p:cNvSpPr>
            <a:spLocks noGrp="1"/>
          </p:cNvSpPr>
          <p:nvPr>
            <p:ph type="body"/>
          </p:nvPr>
        </p:nvSpPr>
        <p:spPr>
          <a:xfrm>
            <a:off x="1590480" y="104616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651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652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653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654" name="PlaceHolder 5"/>
          <p:cNvSpPr>
            <a:spLocks noGrp="1"/>
          </p:cNvSpPr>
          <p:nvPr>
            <p:ph type="body"/>
          </p:nvPr>
        </p:nvSpPr>
        <p:spPr>
          <a:xfrm>
            <a:off x="620820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656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657" name="PlaceHolder 3"/>
          <p:cNvSpPr>
            <a:spLocks noGrp="1"/>
          </p:cNvSpPr>
          <p:nvPr>
            <p:ph type="body"/>
          </p:nvPr>
        </p:nvSpPr>
        <p:spPr>
          <a:xfrm>
            <a:off x="463716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658" name="PlaceHolder 4"/>
          <p:cNvSpPr>
            <a:spLocks noGrp="1"/>
          </p:cNvSpPr>
          <p:nvPr>
            <p:ph type="body"/>
          </p:nvPr>
        </p:nvSpPr>
        <p:spPr>
          <a:xfrm>
            <a:off x="768384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659" name="PlaceHolder 5"/>
          <p:cNvSpPr>
            <a:spLocks noGrp="1"/>
          </p:cNvSpPr>
          <p:nvPr>
            <p:ph type="body"/>
          </p:nvPr>
        </p:nvSpPr>
        <p:spPr>
          <a:xfrm>
            <a:off x="159048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660" name="PlaceHolder 6"/>
          <p:cNvSpPr>
            <a:spLocks noGrp="1"/>
          </p:cNvSpPr>
          <p:nvPr>
            <p:ph type="body"/>
          </p:nvPr>
        </p:nvSpPr>
        <p:spPr>
          <a:xfrm>
            <a:off x="463716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661" name="PlaceHolder 7"/>
          <p:cNvSpPr>
            <a:spLocks noGrp="1"/>
          </p:cNvSpPr>
          <p:nvPr>
            <p:ph type="body"/>
          </p:nvPr>
        </p:nvSpPr>
        <p:spPr>
          <a:xfrm>
            <a:off x="768384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792" name="PlaceHolder 2"/>
          <p:cNvSpPr>
            <a:spLocks noGrp="1"/>
          </p:cNvSpPr>
          <p:nvPr>
            <p:ph type="subTitle"/>
          </p:nvPr>
        </p:nvSpPr>
        <p:spPr>
          <a:xfrm>
            <a:off x="1590480" y="653040"/>
            <a:ext cx="9011160" cy="7520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it-I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794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901116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796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797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it-I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801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802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803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805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806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807" name="PlaceHolder 4"/>
          <p:cNvSpPr>
            <a:spLocks noGrp="1"/>
          </p:cNvSpPr>
          <p:nvPr>
            <p:ph type="body"/>
          </p:nvPr>
        </p:nvSpPr>
        <p:spPr>
          <a:xfrm>
            <a:off x="620820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809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810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811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813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814" name="PlaceHolder 3"/>
          <p:cNvSpPr>
            <a:spLocks noGrp="1"/>
          </p:cNvSpPr>
          <p:nvPr>
            <p:ph type="body"/>
          </p:nvPr>
        </p:nvSpPr>
        <p:spPr>
          <a:xfrm>
            <a:off x="1590480" y="104616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816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817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818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819" name="PlaceHolder 5"/>
          <p:cNvSpPr>
            <a:spLocks noGrp="1"/>
          </p:cNvSpPr>
          <p:nvPr>
            <p:ph type="body"/>
          </p:nvPr>
        </p:nvSpPr>
        <p:spPr>
          <a:xfrm>
            <a:off x="620820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it-I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821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822" name="PlaceHolder 3"/>
          <p:cNvSpPr>
            <a:spLocks noGrp="1"/>
          </p:cNvSpPr>
          <p:nvPr>
            <p:ph type="body"/>
          </p:nvPr>
        </p:nvSpPr>
        <p:spPr>
          <a:xfrm>
            <a:off x="463716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823" name="PlaceHolder 4"/>
          <p:cNvSpPr>
            <a:spLocks noGrp="1"/>
          </p:cNvSpPr>
          <p:nvPr>
            <p:ph type="body"/>
          </p:nvPr>
        </p:nvSpPr>
        <p:spPr>
          <a:xfrm>
            <a:off x="768384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824" name="PlaceHolder 5"/>
          <p:cNvSpPr>
            <a:spLocks noGrp="1"/>
          </p:cNvSpPr>
          <p:nvPr>
            <p:ph type="body"/>
          </p:nvPr>
        </p:nvSpPr>
        <p:spPr>
          <a:xfrm>
            <a:off x="159048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825" name="PlaceHolder 6"/>
          <p:cNvSpPr>
            <a:spLocks noGrp="1"/>
          </p:cNvSpPr>
          <p:nvPr>
            <p:ph type="body"/>
          </p:nvPr>
        </p:nvSpPr>
        <p:spPr>
          <a:xfrm>
            <a:off x="463716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826" name="PlaceHolder 7"/>
          <p:cNvSpPr>
            <a:spLocks noGrp="1"/>
          </p:cNvSpPr>
          <p:nvPr>
            <p:ph type="body"/>
          </p:nvPr>
        </p:nvSpPr>
        <p:spPr>
          <a:xfrm>
            <a:off x="768384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954" name="PlaceHolder 2"/>
          <p:cNvSpPr>
            <a:spLocks noGrp="1"/>
          </p:cNvSpPr>
          <p:nvPr>
            <p:ph type="subTitle"/>
          </p:nvPr>
        </p:nvSpPr>
        <p:spPr>
          <a:xfrm>
            <a:off x="1590480" y="653040"/>
            <a:ext cx="9011160" cy="7520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it-I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956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901116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958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959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it-I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963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964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965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967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968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969" name="PlaceHolder 4"/>
          <p:cNvSpPr>
            <a:spLocks noGrp="1"/>
          </p:cNvSpPr>
          <p:nvPr>
            <p:ph type="body"/>
          </p:nvPr>
        </p:nvSpPr>
        <p:spPr>
          <a:xfrm>
            <a:off x="620820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971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972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973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39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40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41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975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976" name="PlaceHolder 3"/>
          <p:cNvSpPr>
            <a:spLocks noGrp="1"/>
          </p:cNvSpPr>
          <p:nvPr>
            <p:ph type="body"/>
          </p:nvPr>
        </p:nvSpPr>
        <p:spPr>
          <a:xfrm>
            <a:off x="1590480" y="104616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978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979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980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981" name="PlaceHolder 5"/>
          <p:cNvSpPr>
            <a:spLocks noGrp="1"/>
          </p:cNvSpPr>
          <p:nvPr>
            <p:ph type="body"/>
          </p:nvPr>
        </p:nvSpPr>
        <p:spPr>
          <a:xfrm>
            <a:off x="620820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983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984" name="PlaceHolder 3"/>
          <p:cNvSpPr>
            <a:spLocks noGrp="1"/>
          </p:cNvSpPr>
          <p:nvPr>
            <p:ph type="body"/>
          </p:nvPr>
        </p:nvSpPr>
        <p:spPr>
          <a:xfrm>
            <a:off x="463716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985" name="PlaceHolder 4"/>
          <p:cNvSpPr>
            <a:spLocks noGrp="1"/>
          </p:cNvSpPr>
          <p:nvPr>
            <p:ph type="body"/>
          </p:nvPr>
        </p:nvSpPr>
        <p:spPr>
          <a:xfrm>
            <a:off x="768384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986" name="PlaceHolder 5"/>
          <p:cNvSpPr>
            <a:spLocks noGrp="1"/>
          </p:cNvSpPr>
          <p:nvPr>
            <p:ph type="body"/>
          </p:nvPr>
        </p:nvSpPr>
        <p:spPr>
          <a:xfrm>
            <a:off x="159048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987" name="PlaceHolder 6"/>
          <p:cNvSpPr>
            <a:spLocks noGrp="1"/>
          </p:cNvSpPr>
          <p:nvPr>
            <p:ph type="body"/>
          </p:nvPr>
        </p:nvSpPr>
        <p:spPr>
          <a:xfrm>
            <a:off x="463716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988" name="PlaceHolder 7"/>
          <p:cNvSpPr>
            <a:spLocks noGrp="1"/>
          </p:cNvSpPr>
          <p:nvPr>
            <p:ph type="body"/>
          </p:nvPr>
        </p:nvSpPr>
        <p:spPr>
          <a:xfrm>
            <a:off x="768384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991" name="PlaceHolder 2"/>
          <p:cNvSpPr>
            <a:spLocks noGrp="1"/>
          </p:cNvSpPr>
          <p:nvPr>
            <p:ph type="subTitle"/>
          </p:nvPr>
        </p:nvSpPr>
        <p:spPr>
          <a:xfrm>
            <a:off x="1590480" y="653040"/>
            <a:ext cx="9011160" cy="7520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it-I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993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901116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995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996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it-I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000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001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002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43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44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45" name="PlaceHolder 4"/>
          <p:cNvSpPr>
            <a:spLocks noGrp="1"/>
          </p:cNvSpPr>
          <p:nvPr>
            <p:ph type="body"/>
          </p:nvPr>
        </p:nvSpPr>
        <p:spPr>
          <a:xfrm>
            <a:off x="620820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004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005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006" name="PlaceHolder 4"/>
          <p:cNvSpPr>
            <a:spLocks noGrp="1"/>
          </p:cNvSpPr>
          <p:nvPr>
            <p:ph type="body"/>
          </p:nvPr>
        </p:nvSpPr>
        <p:spPr>
          <a:xfrm>
            <a:off x="620820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008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009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010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012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013" name="PlaceHolder 3"/>
          <p:cNvSpPr>
            <a:spLocks noGrp="1"/>
          </p:cNvSpPr>
          <p:nvPr>
            <p:ph type="body"/>
          </p:nvPr>
        </p:nvSpPr>
        <p:spPr>
          <a:xfrm>
            <a:off x="1590480" y="104616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015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016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017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018" name="PlaceHolder 5"/>
          <p:cNvSpPr>
            <a:spLocks noGrp="1"/>
          </p:cNvSpPr>
          <p:nvPr>
            <p:ph type="body"/>
          </p:nvPr>
        </p:nvSpPr>
        <p:spPr>
          <a:xfrm>
            <a:off x="620820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020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021" name="PlaceHolder 3"/>
          <p:cNvSpPr>
            <a:spLocks noGrp="1"/>
          </p:cNvSpPr>
          <p:nvPr>
            <p:ph type="body"/>
          </p:nvPr>
        </p:nvSpPr>
        <p:spPr>
          <a:xfrm>
            <a:off x="463716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022" name="PlaceHolder 4"/>
          <p:cNvSpPr>
            <a:spLocks noGrp="1"/>
          </p:cNvSpPr>
          <p:nvPr>
            <p:ph type="body"/>
          </p:nvPr>
        </p:nvSpPr>
        <p:spPr>
          <a:xfrm>
            <a:off x="768384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023" name="PlaceHolder 5"/>
          <p:cNvSpPr>
            <a:spLocks noGrp="1"/>
          </p:cNvSpPr>
          <p:nvPr>
            <p:ph type="body"/>
          </p:nvPr>
        </p:nvSpPr>
        <p:spPr>
          <a:xfrm>
            <a:off x="159048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024" name="PlaceHolder 6"/>
          <p:cNvSpPr>
            <a:spLocks noGrp="1"/>
          </p:cNvSpPr>
          <p:nvPr>
            <p:ph type="body"/>
          </p:nvPr>
        </p:nvSpPr>
        <p:spPr>
          <a:xfrm>
            <a:off x="463716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025" name="PlaceHolder 7"/>
          <p:cNvSpPr>
            <a:spLocks noGrp="1"/>
          </p:cNvSpPr>
          <p:nvPr>
            <p:ph type="body"/>
          </p:nvPr>
        </p:nvSpPr>
        <p:spPr>
          <a:xfrm>
            <a:off x="768384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489" name="PlaceHolder 2"/>
          <p:cNvSpPr>
            <a:spLocks noGrp="1"/>
          </p:cNvSpPr>
          <p:nvPr>
            <p:ph type="subTitle"/>
          </p:nvPr>
        </p:nvSpPr>
        <p:spPr>
          <a:xfrm>
            <a:off x="1590480" y="653040"/>
            <a:ext cx="9011160" cy="7520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it-I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491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901116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493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494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47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48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49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6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it-I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498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499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500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502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503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504" name="PlaceHolder 4"/>
          <p:cNvSpPr>
            <a:spLocks noGrp="1"/>
          </p:cNvSpPr>
          <p:nvPr>
            <p:ph type="body"/>
          </p:nvPr>
        </p:nvSpPr>
        <p:spPr>
          <a:xfrm>
            <a:off x="620820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506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507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508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510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511" name="PlaceHolder 3"/>
          <p:cNvSpPr>
            <a:spLocks noGrp="1"/>
          </p:cNvSpPr>
          <p:nvPr>
            <p:ph type="body"/>
          </p:nvPr>
        </p:nvSpPr>
        <p:spPr>
          <a:xfrm>
            <a:off x="1590480" y="104616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513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514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515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516" name="PlaceHolder 5"/>
          <p:cNvSpPr>
            <a:spLocks noGrp="1"/>
          </p:cNvSpPr>
          <p:nvPr>
            <p:ph type="body"/>
          </p:nvPr>
        </p:nvSpPr>
        <p:spPr>
          <a:xfrm>
            <a:off x="620820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518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519" name="PlaceHolder 3"/>
          <p:cNvSpPr>
            <a:spLocks noGrp="1"/>
          </p:cNvSpPr>
          <p:nvPr>
            <p:ph type="body"/>
          </p:nvPr>
        </p:nvSpPr>
        <p:spPr>
          <a:xfrm>
            <a:off x="463716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520" name="PlaceHolder 4"/>
          <p:cNvSpPr>
            <a:spLocks noGrp="1"/>
          </p:cNvSpPr>
          <p:nvPr>
            <p:ph type="body"/>
          </p:nvPr>
        </p:nvSpPr>
        <p:spPr>
          <a:xfrm>
            <a:off x="768384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521" name="PlaceHolder 5"/>
          <p:cNvSpPr>
            <a:spLocks noGrp="1"/>
          </p:cNvSpPr>
          <p:nvPr>
            <p:ph type="body"/>
          </p:nvPr>
        </p:nvSpPr>
        <p:spPr>
          <a:xfrm>
            <a:off x="159048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522" name="PlaceHolder 6"/>
          <p:cNvSpPr>
            <a:spLocks noGrp="1"/>
          </p:cNvSpPr>
          <p:nvPr>
            <p:ph type="body"/>
          </p:nvPr>
        </p:nvSpPr>
        <p:spPr>
          <a:xfrm>
            <a:off x="463716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523" name="PlaceHolder 7"/>
          <p:cNvSpPr>
            <a:spLocks noGrp="1"/>
          </p:cNvSpPr>
          <p:nvPr>
            <p:ph type="body"/>
          </p:nvPr>
        </p:nvSpPr>
        <p:spPr>
          <a:xfrm>
            <a:off x="768384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655" name="PlaceHolder 2"/>
          <p:cNvSpPr>
            <a:spLocks noGrp="1"/>
          </p:cNvSpPr>
          <p:nvPr>
            <p:ph type="subTitle"/>
          </p:nvPr>
        </p:nvSpPr>
        <p:spPr>
          <a:xfrm>
            <a:off x="1590480" y="653040"/>
            <a:ext cx="9011160" cy="7520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it-I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657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901116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6.xml"/><Relationship Id="rId13" Type="http://schemas.openxmlformats.org/officeDocument/2006/relationships/theme" Target="../theme/theme10.xml"/><Relationship Id="rId3" Type="http://schemas.openxmlformats.org/officeDocument/2006/relationships/slideLayout" Target="../slideLayouts/slideLayout111.xml"/><Relationship Id="rId7" Type="http://schemas.openxmlformats.org/officeDocument/2006/relationships/slideLayout" Target="../slideLayouts/slideLayout115.xml"/><Relationship Id="rId12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10.xml"/><Relationship Id="rId1" Type="http://schemas.openxmlformats.org/officeDocument/2006/relationships/slideLayout" Target="../slideLayouts/slideLayout109.xml"/><Relationship Id="rId6" Type="http://schemas.openxmlformats.org/officeDocument/2006/relationships/slideLayout" Target="../slideLayouts/slideLayout114.xml"/><Relationship Id="rId11" Type="http://schemas.openxmlformats.org/officeDocument/2006/relationships/slideLayout" Target="../slideLayouts/slideLayout119.xml"/><Relationship Id="rId5" Type="http://schemas.openxmlformats.org/officeDocument/2006/relationships/slideLayout" Target="../slideLayouts/slideLayout113.xml"/><Relationship Id="rId15" Type="http://schemas.openxmlformats.org/officeDocument/2006/relationships/image" Target="../media/image5.png"/><Relationship Id="rId10" Type="http://schemas.openxmlformats.org/officeDocument/2006/relationships/slideLayout" Target="../slideLayouts/slideLayout118.xml"/><Relationship Id="rId4" Type="http://schemas.openxmlformats.org/officeDocument/2006/relationships/slideLayout" Target="../slideLayouts/slideLayout112.xml"/><Relationship Id="rId9" Type="http://schemas.openxmlformats.org/officeDocument/2006/relationships/slideLayout" Target="../slideLayouts/slideLayout117.xml"/><Relationship Id="rId14" Type="http://schemas.openxmlformats.org/officeDocument/2006/relationships/image" Target="../media/image4.png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8.xml"/><Relationship Id="rId13" Type="http://schemas.openxmlformats.org/officeDocument/2006/relationships/theme" Target="../theme/theme11.xml"/><Relationship Id="rId3" Type="http://schemas.openxmlformats.org/officeDocument/2006/relationships/slideLayout" Target="../slideLayouts/slideLayout123.xml"/><Relationship Id="rId7" Type="http://schemas.openxmlformats.org/officeDocument/2006/relationships/slideLayout" Target="../slideLayouts/slideLayout127.xml"/><Relationship Id="rId12" Type="http://schemas.openxmlformats.org/officeDocument/2006/relationships/slideLayout" Target="../slideLayouts/slideLayout132.xml"/><Relationship Id="rId2" Type="http://schemas.openxmlformats.org/officeDocument/2006/relationships/slideLayout" Target="../slideLayouts/slideLayout122.xml"/><Relationship Id="rId1" Type="http://schemas.openxmlformats.org/officeDocument/2006/relationships/slideLayout" Target="../slideLayouts/slideLayout121.xml"/><Relationship Id="rId6" Type="http://schemas.openxmlformats.org/officeDocument/2006/relationships/slideLayout" Target="../slideLayouts/slideLayout126.xml"/><Relationship Id="rId11" Type="http://schemas.openxmlformats.org/officeDocument/2006/relationships/slideLayout" Target="../slideLayouts/slideLayout131.xml"/><Relationship Id="rId5" Type="http://schemas.openxmlformats.org/officeDocument/2006/relationships/slideLayout" Target="../slideLayouts/slideLayout125.xml"/><Relationship Id="rId15" Type="http://schemas.openxmlformats.org/officeDocument/2006/relationships/image" Target="../media/image5.png"/><Relationship Id="rId10" Type="http://schemas.openxmlformats.org/officeDocument/2006/relationships/slideLayout" Target="../slideLayouts/slideLayout130.xml"/><Relationship Id="rId4" Type="http://schemas.openxmlformats.org/officeDocument/2006/relationships/slideLayout" Target="../slideLayouts/slideLayout124.xml"/><Relationship Id="rId9" Type="http://schemas.openxmlformats.org/officeDocument/2006/relationships/slideLayout" Target="../slideLayouts/slideLayout129.xml"/><Relationship Id="rId14" Type="http://schemas.openxmlformats.org/officeDocument/2006/relationships/image" Target="../media/image4.png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0.xml"/><Relationship Id="rId13" Type="http://schemas.openxmlformats.org/officeDocument/2006/relationships/theme" Target="../theme/theme12.xml"/><Relationship Id="rId3" Type="http://schemas.openxmlformats.org/officeDocument/2006/relationships/slideLayout" Target="../slideLayouts/slideLayout135.xml"/><Relationship Id="rId7" Type="http://schemas.openxmlformats.org/officeDocument/2006/relationships/slideLayout" Target="../slideLayouts/slideLayout139.xml"/><Relationship Id="rId12" Type="http://schemas.openxmlformats.org/officeDocument/2006/relationships/slideLayout" Target="../slideLayouts/slideLayout144.xml"/><Relationship Id="rId2" Type="http://schemas.openxmlformats.org/officeDocument/2006/relationships/slideLayout" Target="../slideLayouts/slideLayout134.xml"/><Relationship Id="rId1" Type="http://schemas.openxmlformats.org/officeDocument/2006/relationships/slideLayout" Target="../slideLayouts/slideLayout133.xml"/><Relationship Id="rId6" Type="http://schemas.openxmlformats.org/officeDocument/2006/relationships/slideLayout" Target="../slideLayouts/slideLayout138.xml"/><Relationship Id="rId11" Type="http://schemas.openxmlformats.org/officeDocument/2006/relationships/slideLayout" Target="../slideLayouts/slideLayout143.xml"/><Relationship Id="rId5" Type="http://schemas.openxmlformats.org/officeDocument/2006/relationships/slideLayout" Target="../slideLayouts/slideLayout137.xml"/><Relationship Id="rId15" Type="http://schemas.openxmlformats.org/officeDocument/2006/relationships/image" Target="../media/image5.png"/><Relationship Id="rId10" Type="http://schemas.openxmlformats.org/officeDocument/2006/relationships/slideLayout" Target="../slideLayouts/slideLayout142.xml"/><Relationship Id="rId4" Type="http://schemas.openxmlformats.org/officeDocument/2006/relationships/slideLayout" Target="../slideLayouts/slideLayout136.xml"/><Relationship Id="rId9" Type="http://schemas.openxmlformats.org/officeDocument/2006/relationships/slideLayout" Target="../slideLayouts/slideLayout141.xml"/><Relationship Id="rId14" Type="http://schemas.openxmlformats.org/officeDocument/2006/relationships/image" Target="../media/image4.png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2.xml"/><Relationship Id="rId13" Type="http://schemas.openxmlformats.org/officeDocument/2006/relationships/theme" Target="../theme/theme13.xml"/><Relationship Id="rId3" Type="http://schemas.openxmlformats.org/officeDocument/2006/relationships/slideLayout" Target="../slideLayouts/slideLayout147.xml"/><Relationship Id="rId7" Type="http://schemas.openxmlformats.org/officeDocument/2006/relationships/slideLayout" Target="../slideLayouts/slideLayout151.xml"/><Relationship Id="rId12" Type="http://schemas.openxmlformats.org/officeDocument/2006/relationships/slideLayout" Target="../slideLayouts/slideLayout156.xml"/><Relationship Id="rId2" Type="http://schemas.openxmlformats.org/officeDocument/2006/relationships/slideLayout" Target="../slideLayouts/slideLayout146.xml"/><Relationship Id="rId1" Type="http://schemas.openxmlformats.org/officeDocument/2006/relationships/slideLayout" Target="../slideLayouts/slideLayout145.xml"/><Relationship Id="rId6" Type="http://schemas.openxmlformats.org/officeDocument/2006/relationships/slideLayout" Target="../slideLayouts/slideLayout150.xml"/><Relationship Id="rId11" Type="http://schemas.openxmlformats.org/officeDocument/2006/relationships/slideLayout" Target="../slideLayouts/slideLayout155.xml"/><Relationship Id="rId5" Type="http://schemas.openxmlformats.org/officeDocument/2006/relationships/slideLayout" Target="../slideLayouts/slideLayout149.xml"/><Relationship Id="rId15" Type="http://schemas.openxmlformats.org/officeDocument/2006/relationships/image" Target="../media/image5.png"/><Relationship Id="rId10" Type="http://schemas.openxmlformats.org/officeDocument/2006/relationships/slideLayout" Target="../slideLayouts/slideLayout154.xml"/><Relationship Id="rId4" Type="http://schemas.openxmlformats.org/officeDocument/2006/relationships/slideLayout" Target="../slideLayouts/slideLayout148.xml"/><Relationship Id="rId9" Type="http://schemas.openxmlformats.org/officeDocument/2006/relationships/slideLayout" Target="../slideLayouts/slideLayout153.xml"/><Relationship Id="rId14" Type="http://schemas.openxmlformats.org/officeDocument/2006/relationships/image" Target="../media/image4.png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4.xml"/><Relationship Id="rId13" Type="http://schemas.openxmlformats.org/officeDocument/2006/relationships/theme" Target="../theme/theme14.xml"/><Relationship Id="rId3" Type="http://schemas.openxmlformats.org/officeDocument/2006/relationships/slideLayout" Target="../slideLayouts/slideLayout159.xml"/><Relationship Id="rId7" Type="http://schemas.openxmlformats.org/officeDocument/2006/relationships/slideLayout" Target="../slideLayouts/slideLayout163.xml"/><Relationship Id="rId12" Type="http://schemas.openxmlformats.org/officeDocument/2006/relationships/slideLayout" Target="../slideLayouts/slideLayout168.xml"/><Relationship Id="rId2" Type="http://schemas.openxmlformats.org/officeDocument/2006/relationships/slideLayout" Target="../slideLayouts/slideLayout158.xml"/><Relationship Id="rId1" Type="http://schemas.openxmlformats.org/officeDocument/2006/relationships/slideLayout" Target="../slideLayouts/slideLayout157.xml"/><Relationship Id="rId6" Type="http://schemas.openxmlformats.org/officeDocument/2006/relationships/slideLayout" Target="../slideLayouts/slideLayout162.xml"/><Relationship Id="rId11" Type="http://schemas.openxmlformats.org/officeDocument/2006/relationships/slideLayout" Target="../slideLayouts/slideLayout167.xml"/><Relationship Id="rId5" Type="http://schemas.openxmlformats.org/officeDocument/2006/relationships/slideLayout" Target="../slideLayouts/slideLayout161.xml"/><Relationship Id="rId15" Type="http://schemas.openxmlformats.org/officeDocument/2006/relationships/image" Target="../media/image5.png"/><Relationship Id="rId10" Type="http://schemas.openxmlformats.org/officeDocument/2006/relationships/slideLayout" Target="../slideLayouts/slideLayout166.xml"/><Relationship Id="rId4" Type="http://schemas.openxmlformats.org/officeDocument/2006/relationships/slideLayout" Target="../slideLayouts/slideLayout160.xml"/><Relationship Id="rId9" Type="http://schemas.openxmlformats.org/officeDocument/2006/relationships/slideLayout" Target="../slideLayouts/slideLayout165.xml"/><Relationship Id="rId14" Type="http://schemas.openxmlformats.org/officeDocument/2006/relationships/image" Target="../media/image4.png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6.xml"/><Relationship Id="rId13" Type="http://schemas.openxmlformats.org/officeDocument/2006/relationships/theme" Target="../theme/theme15.xml"/><Relationship Id="rId3" Type="http://schemas.openxmlformats.org/officeDocument/2006/relationships/slideLayout" Target="../slideLayouts/slideLayout171.xml"/><Relationship Id="rId7" Type="http://schemas.openxmlformats.org/officeDocument/2006/relationships/slideLayout" Target="../slideLayouts/slideLayout175.xml"/><Relationship Id="rId12" Type="http://schemas.openxmlformats.org/officeDocument/2006/relationships/slideLayout" Target="../slideLayouts/slideLayout180.xml"/><Relationship Id="rId2" Type="http://schemas.openxmlformats.org/officeDocument/2006/relationships/slideLayout" Target="../slideLayouts/slideLayout170.xml"/><Relationship Id="rId1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4.xml"/><Relationship Id="rId11" Type="http://schemas.openxmlformats.org/officeDocument/2006/relationships/slideLayout" Target="../slideLayouts/slideLayout179.xml"/><Relationship Id="rId5" Type="http://schemas.openxmlformats.org/officeDocument/2006/relationships/slideLayout" Target="../slideLayouts/slideLayout173.xml"/><Relationship Id="rId15" Type="http://schemas.openxmlformats.org/officeDocument/2006/relationships/image" Target="../media/image5.png"/><Relationship Id="rId10" Type="http://schemas.openxmlformats.org/officeDocument/2006/relationships/slideLayout" Target="../slideLayouts/slideLayout178.xml"/><Relationship Id="rId4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7.xml"/><Relationship Id="rId14" Type="http://schemas.openxmlformats.org/officeDocument/2006/relationships/image" Target="../media/image4.png"/></Relationships>
</file>

<file path=ppt/slideMasters/_rels/slideMaster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8.xml"/><Relationship Id="rId13" Type="http://schemas.openxmlformats.org/officeDocument/2006/relationships/theme" Target="../theme/theme16.xml"/><Relationship Id="rId3" Type="http://schemas.openxmlformats.org/officeDocument/2006/relationships/slideLayout" Target="../slideLayouts/slideLayout183.xml"/><Relationship Id="rId7" Type="http://schemas.openxmlformats.org/officeDocument/2006/relationships/slideLayout" Target="../slideLayouts/slideLayout187.xml"/><Relationship Id="rId12" Type="http://schemas.openxmlformats.org/officeDocument/2006/relationships/slideLayout" Target="../slideLayouts/slideLayout192.xml"/><Relationship Id="rId2" Type="http://schemas.openxmlformats.org/officeDocument/2006/relationships/slideLayout" Target="../slideLayouts/slideLayout182.xml"/><Relationship Id="rId1" Type="http://schemas.openxmlformats.org/officeDocument/2006/relationships/slideLayout" Target="../slideLayouts/slideLayout181.xml"/><Relationship Id="rId6" Type="http://schemas.openxmlformats.org/officeDocument/2006/relationships/slideLayout" Target="../slideLayouts/slideLayout186.xml"/><Relationship Id="rId11" Type="http://schemas.openxmlformats.org/officeDocument/2006/relationships/slideLayout" Target="../slideLayouts/slideLayout191.xml"/><Relationship Id="rId5" Type="http://schemas.openxmlformats.org/officeDocument/2006/relationships/slideLayout" Target="../slideLayouts/slideLayout185.xml"/><Relationship Id="rId15" Type="http://schemas.openxmlformats.org/officeDocument/2006/relationships/image" Target="../media/image5.png"/><Relationship Id="rId10" Type="http://schemas.openxmlformats.org/officeDocument/2006/relationships/slideLayout" Target="../slideLayouts/slideLayout190.xml"/><Relationship Id="rId4" Type="http://schemas.openxmlformats.org/officeDocument/2006/relationships/slideLayout" Target="../slideLayouts/slideLayout184.xml"/><Relationship Id="rId9" Type="http://schemas.openxmlformats.org/officeDocument/2006/relationships/slideLayout" Target="../slideLayouts/slideLayout189.xml"/><Relationship Id="rId14" Type="http://schemas.openxmlformats.org/officeDocument/2006/relationships/image" Target="../media/image4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3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5" Type="http://schemas.openxmlformats.org/officeDocument/2006/relationships/image" Target="../media/image5.png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image" Target="../media/image4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5" Type="http://schemas.openxmlformats.org/officeDocument/2006/relationships/image" Target="../media/image5.png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14" Type="http://schemas.openxmlformats.org/officeDocument/2006/relationships/image" Target="../media/image4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0.xml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8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7.xml"/><Relationship Id="rId12" Type="http://schemas.openxmlformats.org/officeDocument/2006/relationships/slideLayout" Target="../slideLayouts/slideLayout72.xml"/><Relationship Id="rId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6.xml"/><Relationship Id="rId11" Type="http://schemas.openxmlformats.org/officeDocument/2006/relationships/slideLayout" Target="../slideLayouts/slideLayout71.xml"/><Relationship Id="rId5" Type="http://schemas.openxmlformats.org/officeDocument/2006/relationships/slideLayout" Target="../slideLayouts/slideLayout65.xml"/><Relationship Id="rId15" Type="http://schemas.openxmlformats.org/officeDocument/2006/relationships/image" Target="../media/image6.png"/><Relationship Id="rId10" Type="http://schemas.openxmlformats.org/officeDocument/2006/relationships/slideLayout" Target="../slideLayouts/slideLayout70.xml"/><Relationship Id="rId4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9.xml"/><Relationship Id="rId14" Type="http://schemas.openxmlformats.org/officeDocument/2006/relationships/image" Target="../media/image3.png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/><Relationship Id="rId13" Type="http://schemas.openxmlformats.org/officeDocument/2006/relationships/theme" Target="../theme/theme7.xml"/><Relationship Id="rId3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9.xml"/><Relationship Id="rId12" Type="http://schemas.openxmlformats.org/officeDocument/2006/relationships/slideLayout" Target="../slideLayouts/slideLayout84.xml"/><Relationship Id="rId2" Type="http://schemas.openxmlformats.org/officeDocument/2006/relationships/slideLayout" Target="../slideLayouts/slideLayout74.xml"/><Relationship Id="rId1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8.xml"/><Relationship Id="rId11" Type="http://schemas.openxmlformats.org/officeDocument/2006/relationships/slideLayout" Target="../slideLayouts/slideLayout83.xml"/><Relationship Id="rId5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82.xml"/><Relationship Id="rId4" Type="http://schemas.openxmlformats.org/officeDocument/2006/relationships/slideLayout" Target="../slideLayouts/slideLayout76.xml"/><Relationship Id="rId9" Type="http://schemas.openxmlformats.org/officeDocument/2006/relationships/slideLayout" Target="../slideLayouts/slideLayout81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2.xml"/><Relationship Id="rId13" Type="http://schemas.openxmlformats.org/officeDocument/2006/relationships/theme" Target="../theme/theme8.xml"/><Relationship Id="rId3" Type="http://schemas.openxmlformats.org/officeDocument/2006/relationships/slideLayout" Target="../slideLayouts/slideLayout87.xml"/><Relationship Id="rId7" Type="http://schemas.openxmlformats.org/officeDocument/2006/relationships/slideLayout" Target="../slideLayouts/slideLayout91.xml"/><Relationship Id="rId12" Type="http://schemas.openxmlformats.org/officeDocument/2006/relationships/slideLayout" Target="../slideLayouts/slideLayout96.xml"/><Relationship Id="rId2" Type="http://schemas.openxmlformats.org/officeDocument/2006/relationships/slideLayout" Target="../slideLayouts/slideLayout86.xml"/><Relationship Id="rId1" Type="http://schemas.openxmlformats.org/officeDocument/2006/relationships/slideLayout" Target="../slideLayouts/slideLayout85.xml"/><Relationship Id="rId6" Type="http://schemas.openxmlformats.org/officeDocument/2006/relationships/slideLayout" Target="../slideLayouts/slideLayout90.xml"/><Relationship Id="rId11" Type="http://schemas.openxmlformats.org/officeDocument/2006/relationships/slideLayout" Target="../slideLayouts/slideLayout95.xml"/><Relationship Id="rId5" Type="http://schemas.openxmlformats.org/officeDocument/2006/relationships/slideLayout" Target="../slideLayouts/slideLayout89.xml"/><Relationship Id="rId10" Type="http://schemas.openxmlformats.org/officeDocument/2006/relationships/slideLayout" Target="../slideLayouts/slideLayout94.xml"/><Relationship Id="rId4" Type="http://schemas.openxmlformats.org/officeDocument/2006/relationships/slideLayout" Target="../slideLayouts/slideLayout88.xml"/><Relationship Id="rId9" Type="http://schemas.openxmlformats.org/officeDocument/2006/relationships/slideLayout" Target="../slideLayouts/slideLayout93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4.xml"/><Relationship Id="rId13" Type="http://schemas.openxmlformats.org/officeDocument/2006/relationships/theme" Target="../theme/theme9.xml"/><Relationship Id="rId3" Type="http://schemas.openxmlformats.org/officeDocument/2006/relationships/slideLayout" Target="../slideLayouts/slideLayout99.xml"/><Relationship Id="rId7" Type="http://schemas.openxmlformats.org/officeDocument/2006/relationships/slideLayout" Target="../slideLayouts/slideLayout103.xml"/><Relationship Id="rId12" Type="http://schemas.openxmlformats.org/officeDocument/2006/relationships/slideLayout" Target="../slideLayouts/slideLayout108.xml"/><Relationship Id="rId2" Type="http://schemas.openxmlformats.org/officeDocument/2006/relationships/slideLayout" Target="../slideLayouts/slideLayout98.xml"/><Relationship Id="rId1" Type="http://schemas.openxmlformats.org/officeDocument/2006/relationships/slideLayout" Target="../slideLayouts/slideLayout97.xml"/><Relationship Id="rId6" Type="http://schemas.openxmlformats.org/officeDocument/2006/relationships/slideLayout" Target="../slideLayouts/slideLayout102.xml"/><Relationship Id="rId11" Type="http://schemas.openxmlformats.org/officeDocument/2006/relationships/slideLayout" Target="../slideLayouts/slideLayout107.xml"/><Relationship Id="rId5" Type="http://schemas.openxmlformats.org/officeDocument/2006/relationships/slideLayout" Target="../slideLayouts/slideLayout101.xml"/><Relationship Id="rId15" Type="http://schemas.openxmlformats.org/officeDocument/2006/relationships/image" Target="../media/image5.png"/><Relationship Id="rId10" Type="http://schemas.openxmlformats.org/officeDocument/2006/relationships/slideLayout" Target="../slideLayouts/slideLayout106.xml"/><Relationship Id="rId4" Type="http://schemas.openxmlformats.org/officeDocument/2006/relationships/slideLayout" Target="../slideLayouts/slideLayout100.xml"/><Relationship Id="rId9" Type="http://schemas.openxmlformats.org/officeDocument/2006/relationships/slideLayout" Target="../slideLayouts/slideLayout105.xml"/><Relationship Id="rId14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Immagine 126"/>
          <p:cNvPicPr/>
          <p:nvPr/>
        </p:nvPicPr>
        <p:blipFill>
          <a:blip r:embed="rId14"/>
          <a:stretch/>
        </p:blipFill>
        <p:spPr>
          <a:xfrm>
            <a:off x="0" y="0"/>
            <a:ext cx="12194280" cy="4293360"/>
          </a:xfrm>
          <a:prstGeom prst="rect">
            <a:avLst/>
          </a:prstGeom>
          <a:ln>
            <a:noFill/>
          </a:ln>
        </p:spPr>
      </p:pic>
      <p:sp>
        <p:nvSpPr>
          <p:cNvPr id="130" name="CustomShape 1"/>
          <p:cNvSpPr/>
          <p:nvPr/>
        </p:nvSpPr>
        <p:spPr>
          <a:xfrm>
            <a:off x="0" y="3906000"/>
            <a:ext cx="12191760" cy="2951640"/>
          </a:xfrm>
          <a:prstGeom prst="rect">
            <a:avLst/>
          </a:prstGeom>
          <a:solidFill>
            <a:srgbClr val="728FA5"/>
          </a:solidFill>
          <a:ln w="9360">
            <a:noFill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2" name="Group 2"/>
          <p:cNvGrpSpPr/>
          <p:nvPr/>
        </p:nvGrpSpPr>
        <p:grpSpPr>
          <a:xfrm>
            <a:off x="71280" y="3912840"/>
            <a:ext cx="12048840" cy="180000"/>
            <a:chOff x="71280" y="3912840"/>
            <a:chExt cx="12048840" cy="180000"/>
          </a:xfrm>
        </p:grpSpPr>
        <p:sp>
          <p:nvSpPr>
            <p:cNvPr id="3" name="Line 3"/>
            <p:cNvSpPr/>
            <p:nvPr/>
          </p:nvSpPr>
          <p:spPr>
            <a:xfrm>
              <a:off x="7128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" name="Line 4"/>
            <p:cNvSpPr/>
            <p:nvPr/>
          </p:nvSpPr>
          <p:spPr>
            <a:xfrm>
              <a:off x="172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" name="Line 5"/>
            <p:cNvSpPr/>
            <p:nvPr/>
          </p:nvSpPr>
          <p:spPr>
            <a:xfrm>
              <a:off x="273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" name="Line 6"/>
            <p:cNvSpPr/>
            <p:nvPr/>
          </p:nvSpPr>
          <p:spPr>
            <a:xfrm>
              <a:off x="375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" name="Line 7"/>
            <p:cNvSpPr/>
            <p:nvPr/>
          </p:nvSpPr>
          <p:spPr>
            <a:xfrm>
              <a:off x="47628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" name="Line 8"/>
            <p:cNvSpPr/>
            <p:nvPr/>
          </p:nvSpPr>
          <p:spPr>
            <a:xfrm>
              <a:off x="577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" name="Line 9"/>
            <p:cNvSpPr/>
            <p:nvPr/>
          </p:nvSpPr>
          <p:spPr>
            <a:xfrm>
              <a:off x="678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" name="Line 10"/>
            <p:cNvSpPr/>
            <p:nvPr/>
          </p:nvSpPr>
          <p:spPr>
            <a:xfrm>
              <a:off x="780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" name="Line 11"/>
            <p:cNvSpPr/>
            <p:nvPr/>
          </p:nvSpPr>
          <p:spPr>
            <a:xfrm>
              <a:off x="88128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" name="Line 12"/>
            <p:cNvSpPr/>
            <p:nvPr/>
          </p:nvSpPr>
          <p:spPr>
            <a:xfrm>
              <a:off x="982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" name="Line 13"/>
            <p:cNvSpPr/>
            <p:nvPr/>
          </p:nvSpPr>
          <p:spPr>
            <a:xfrm>
              <a:off x="1083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" name="Line 14"/>
            <p:cNvSpPr/>
            <p:nvPr/>
          </p:nvSpPr>
          <p:spPr>
            <a:xfrm>
              <a:off x="1185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" name="Line 15"/>
            <p:cNvSpPr/>
            <p:nvPr/>
          </p:nvSpPr>
          <p:spPr>
            <a:xfrm>
              <a:off x="128628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" name="Line 16"/>
            <p:cNvSpPr/>
            <p:nvPr/>
          </p:nvSpPr>
          <p:spPr>
            <a:xfrm>
              <a:off x="1387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" name="Line 17"/>
            <p:cNvSpPr/>
            <p:nvPr/>
          </p:nvSpPr>
          <p:spPr>
            <a:xfrm>
              <a:off x="1488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" name="Line 18"/>
            <p:cNvSpPr/>
            <p:nvPr/>
          </p:nvSpPr>
          <p:spPr>
            <a:xfrm>
              <a:off x="1590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" name="Line 19"/>
            <p:cNvSpPr/>
            <p:nvPr/>
          </p:nvSpPr>
          <p:spPr>
            <a:xfrm>
              <a:off x="169128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" name="Line 20"/>
            <p:cNvSpPr/>
            <p:nvPr/>
          </p:nvSpPr>
          <p:spPr>
            <a:xfrm>
              <a:off x="1792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" name="Line 21"/>
            <p:cNvSpPr/>
            <p:nvPr/>
          </p:nvSpPr>
          <p:spPr>
            <a:xfrm>
              <a:off x="1893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" name="Line 22"/>
            <p:cNvSpPr/>
            <p:nvPr/>
          </p:nvSpPr>
          <p:spPr>
            <a:xfrm>
              <a:off x="1995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" name="Line 23"/>
            <p:cNvSpPr/>
            <p:nvPr/>
          </p:nvSpPr>
          <p:spPr>
            <a:xfrm>
              <a:off x="209628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" name="Line 24"/>
            <p:cNvSpPr/>
            <p:nvPr/>
          </p:nvSpPr>
          <p:spPr>
            <a:xfrm>
              <a:off x="2197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" name="Line 25"/>
            <p:cNvSpPr/>
            <p:nvPr/>
          </p:nvSpPr>
          <p:spPr>
            <a:xfrm>
              <a:off x="2298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" name="Line 26"/>
            <p:cNvSpPr/>
            <p:nvPr/>
          </p:nvSpPr>
          <p:spPr>
            <a:xfrm>
              <a:off x="2400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" name="Line 27"/>
            <p:cNvSpPr/>
            <p:nvPr/>
          </p:nvSpPr>
          <p:spPr>
            <a:xfrm>
              <a:off x="250128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" name="Line 28"/>
            <p:cNvSpPr/>
            <p:nvPr/>
          </p:nvSpPr>
          <p:spPr>
            <a:xfrm>
              <a:off x="2602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" name="Line 29"/>
            <p:cNvSpPr/>
            <p:nvPr/>
          </p:nvSpPr>
          <p:spPr>
            <a:xfrm>
              <a:off x="2703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0" name="Line 30"/>
            <p:cNvSpPr/>
            <p:nvPr/>
          </p:nvSpPr>
          <p:spPr>
            <a:xfrm>
              <a:off x="2805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1" name="Line 31"/>
            <p:cNvSpPr/>
            <p:nvPr/>
          </p:nvSpPr>
          <p:spPr>
            <a:xfrm>
              <a:off x="290628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2" name="Line 32"/>
            <p:cNvSpPr/>
            <p:nvPr/>
          </p:nvSpPr>
          <p:spPr>
            <a:xfrm>
              <a:off x="3007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" name="Line 33"/>
            <p:cNvSpPr/>
            <p:nvPr/>
          </p:nvSpPr>
          <p:spPr>
            <a:xfrm>
              <a:off x="3108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" name="Line 34"/>
            <p:cNvSpPr/>
            <p:nvPr/>
          </p:nvSpPr>
          <p:spPr>
            <a:xfrm>
              <a:off x="3210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5" name="Line 35"/>
            <p:cNvSpPr/>
            <p:nvPr/>
          </p:nvSpPr>
          <p:spPr>
            <a:xfrm>
              <a:off x="331128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6" name="Line 36"/>
            <p:cNvSpPr/>
            <p:nvPr/>
          </p:nvSpPr>
          <p:spPr>
            <a:xfrm>
              <a:off x="3412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7" name="Line 37"/>
            <p:cNvSpPr/>
            <p:nvPr/>
          </p:nvSpPr>
          <p:spPr>
            <a:xfrm>
              <a:off x="3513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8" name="Line 38"/>
            <p:cNvSpPr/>
            <p:nvPr/>
          </p:nvSpPr>
          <p:spPr>
            <a:xfrm>
              <a:off x="3615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9" name="Line 39"/>
            <p:cNvSpPr/>
            <p:nvPr/>
          </p:nvSpPr>
          <p:spPr>
            <a:xfrm>
              <a:off x="371628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0" name="Line 40"/>
            <p:cNvSpPr/>
            <p:nvPr/>
          </p:nvSpPr>
          <p:spPr>
            <a:xfrm>
              <a:off x="3817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1" name="Line 41"/>
            <p:cNvSpPr/>
            <p:nvPr/>
          </p:nvSpPr>
          <p:spPr>
            <a:xfrm>
              <a:off x="3918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2" name="Line 42"/>
            <p:cNvSpPr/>
            <p:nvPr/>
          </p:nvSpPr>
          <p:spPr>
            <a:xfrm>
              <a:off x="4020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3" name="Line 43"/>
            <p:cNvSpPr/>
            <p:nvPr/>
          </p:nvSpPr>
          <p:spPr>
            <a:xfrm>
              <a:off x="412128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4" name="Line 44"/>
            <p:cNvSpPr/>
            <p:nvPr/>
          </p:nvSpPr>
          <p:spPr>
            <a:xfrm>
              <a:off x="4222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5" name="Line 45"/>
            <p:cNvSpPr/>
            <p:nvPr/>
          </p:nvSpPr>
          <p:spPr>
            <a:xfrm>
              <a:off x="4323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6" name="Line 46"/>
            <p:cNvSpPr/>
            <p:nvPr/>
          </p:nvSpPr>
          <p:spPr>
            <a:xfrm>
              <a:off x="4425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7" name="Line 47"/>
            <p:cNvSpPr/>
            <p:nvPr/>
          </p:nvSpPr>
          <p:spPr>
            <a:xfrm>
              <a:off x="452628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8" name="Line 48"/>
            <p:cNvSpPr/>
            <p:nvPr/>
          </p:nvSpPr>
          <p:spPr>
            <a:xfrm>
              <a:off x="4627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9" name="Line 49"/>
            <p:cNvSpPr/>
            <p:nvPr/>
          </p:nvSpPr>
          <p:spPr>
            <a:xfrm>
              <a:off x="4728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0" name="Line 50"/>
            <p:cNvSpPr/>
            <p:nvPr/>
          </p:nvSpPr>
          <p:spPr>
            <a:xfrm>
              <a:off x="4830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1" name="Line 51"/>
            <p:cNvSpPr/>
            <p:nvPr/>
          </p:nvSpPr>
          <p:spPr>
            <a:xfrm>
              <a:off x="493128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2" name="Line 52"/>
            <p:cNvSpPr/>
            <p:nvPr/>
          </p:nvSpPr>
          <p:spPr>
            <a:xfrm>
              <a:off x="5032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3" name="Line 53"/>
            <p:cNvSpPr/>
            <p:nvPr/>
          </p:nvSpPr>
          <p:spPr>
            <a:xfrm>
              <a:off x="5133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4" name="Line 54"/>
            <p:cNvSpPr/>
            <p:nvPr/>
          </p:nvSpPr>
          <p:spPr>
            <a:xfrm>
              <a:off x="5235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5" name="Line 55"/>
            <p:cNvSpPr/>
            <p:nvPr/>
          </p:nvSpPr>
          <p:spPr>
            <a:xfrm>
              <a:off x="533628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6" name="Line 56"/>
            <p:cNvSpPr/>
            <p:nvPr/>
          </p:nvSpPr>
          <p:spPr>
            <a:xfrm>
              <a:off x="5437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7" name="Line 57"/>
            <p:cNvSpPr/>
            <p:nvPr/>
          </p:nvSpPr>
          <p:spPr>
            <a:xfrm>
              <a:off x="5538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8" name="Line 58"/>
            <p:cNvSpPr/>
            <p:nvPr/>
          </p:nvSpPr>
          <p:spPr>
            <a:xfrm>
              <a:off x="5640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9" name="Line 59"/>
            <p:cNvSpPr/>
            <p:nvPr/>
          </p:nvSpPr>
          <p:spPr>
            <a:xfrm>
              <a:off x="574128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0" name="Line 60"/>
            <p:cNvSpPr/>
            <p:nvPr/>
          </p:nvSpPr>
          <p:spPr>
            <a:xfrm>
              <a:off x="5842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1" name="Line 61"/>
            <p:cNvSpPr/>
            <p:nvPr/>
          </p:nvSpPr>
          <p:spPr>
            <a:xfrm>
              <a:off x="5943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2" name="Line 62"/>
            <p:cNvSpPr/>
            <p:nvPr/>
          </p:nvSpPr>
          <p:spPr>
            <a:xfrm>
              <a:off x="6045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3" name="Line 63"/>
            <p:cNvSpPr/>
            <p:nvPr/>
          </p:nvSpPr>
          <p:spPr>
            <a:xfrm>
              <a:off x="614664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4" name="Line 64"/>
            <p:cNvSpPr/>
            <p:nvPr/>
          </p:nvSpPr>
          <p:spPr>
            <a:xfrm>
              <a:off x="6247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5" name="Line 65"/>
            <p:cNvSpPr/>
            <p:nvPr/>
          </p:nvSpPr>
          <p:spPr>
            <a:xfrm>
              <a:off x="6348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6" name="Line 66"/>
            <p:cNvSpPr/>
            <p:nvPr/>
          </p:nvSpPr>
          <p:spPr>
            <a:xfrm>
              <a:off x="6450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7" name="Line 67"/>
            <p:cNvSpPr/>
            <p:nvPr/>
          </p:nvSpPr>
          <p:spPr>
            <a:xfrm>
              <a:off x="655164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8" name="Line 68"/>
            <p:cNvSpPr/>
            <p:nvPr/>
          </p:nvSpPr>
          <p:spPr>
            <a:xfrm>
              <a:off x="6652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9" name="Line 69"/>
            <p:cNvSpPr/>
            <p:nvPr/>
          </p:nvSpPr>
          <p:spPr>
            <a:xfrm>
              <a:off x="6753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0" name="Line 70"/>
            <p:cNvSpPr/>
            <p:nvPr/>
          </p:nvSpPr>
          <p:spPr>
            <a:xfrm>
              <a:off x="6855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1" name="Line 71"/>
            <p:cNvSpPr/>
            <p:nvPr/>
          </p:nvSpPr>
          <p:spPr>
            <a:xfrm>
              <a:off x="695664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2" name="Line 72"/>
            <p:cNvSpPr/>
            <p:nvPr/>
          </p:nvSpPr>
          <p:spPr>
            <a:xfrm>
              <a:off x="7057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3" name="Line 73"/>
            <p:cNvSpPr/>
            <p:nvPr/>
          </p:nvSpPr>
          <p:spPr>
            <a:xfrm>
              <a:off x="7158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4" name="Line 74"/>
            <p:cNvSpPr/>
            <p:nvPr/>
          </p:nvSpPr>
          <p:spPr>
            <a:xfrm>
              <a:off x="7260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5" name="Line 75"/>
            <p:cNvSpPr/>
            <p:nvPr/>
          </p:nvSpPr>
          <p:spPr>
            <a:xfrm>
              <a:off x="736164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6" name="Line 76"/>
            <p:cNvSpPr/>
            <p:nvPr/>
          </p:nvSpPr>
          <p:spPr>
            <a:xfrm>
              <a:off x="7462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7" name="Line 77"/>
            <p:cNvSpPr/>
            <p:nvPr/>
          </p:nvSpPr>
          <p:spPr>
            <a:xfrm>
              <a:off x="7563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8" name="Line 78"/>
            <p:cNvSpPr/>
            <p:nvPr/>
          </p:nvSpPr>
          <p:spPr>
            <a:xfrm>
              <a:off x="7665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9" name="Line 79"/>
            <p:cNvSpPr/>
            <p:nvPr/>
          </p:nvSpPr>
          <p:spPr>
            <a:xfrm>
              <a:off x="776664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0" name="Line 80"/>
            <p:cNvSpPr/>
            <p:nvPr/>
          </p:nvSpPr>
          <p:spPr>
            <a:xfrm>
              <a:off x="7867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1" name="Line 81"/>
            <p:cNvSpPr/>
            <p:nvPr/>
          </p:nvSpPr>
          <p:spPr>
            <a:xfrm>
              <a:off x="7968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2" name="Line 82"/>
            <p:cNvSpPr/>
            <p:nvPr/>
          </p:nvSpPr>
          <p:spPr>
            <a:xfrm>
              <a:off x="8070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3" name="Line 83"/>
            <p:cNvSpPr/>
            <p:nvPr/>
          </p:nvSpPr>
          <p:spPr>
            <a:xfrm>
              <a:off x="817164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4" name="Line 84"/>
            <p:cNvSpPr/>
            <p:nvPr/>
          </p:nvSpPr>
          <p:spPr>
            <a:xfrm>
              <a:off x="8272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5" name="Line 85"/>
            <p:cNvSpPr/>
            <p:nvPr/>
          </p:nvSpPr>
          <p:spPr>
            <a:xfrm>
              <a:off x="8373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6" name="Line 86"/>
            <p:cNvSpPr/>
            <p:nvPr/>
          </p:nvSpPr>
          <p:spPr>
            <a:xfrm>
              <a:off x="8475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7" name="Line 87"/>
            <p:cNvSpPr/>
            <p:nvPr/>
          </p:nvSpPr>
          <p:spPr>
            <a:xfrm>
              <a:off x="857664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8" name="Line 88"/>
            <p:cNvSpPr/>
            <p:nvPr/>
          </p:nvSpPr>
          <p:spPr>
            <a:xfrm>
              <a:off x="8677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9" name="Line 89"/>
            <p:cNvSpPr/>
            <p:nvPr/>
          </p:nvSpPr>
          <p:spPr>
            <a:xfrm>
              <a:off x="8778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0" name="Line 90"/>
            <p:cNvSpPr/>
            <p:nvPr/>
          </p:nvSpPr>
          <p:spPr>
            <a:xfrm>
              <a:off x="8880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1" name="Line 91"/>
            <p:cNvSpPr/>
            <p:nvPr/>
          </p:nvSpPr>
          <p:spPr>
            <a:xfrm>
              <a:off x="898164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2" name="Line 92"/>
            <p:cNvSpPr/>
            <p:nvPr/>
          </p:nvSpPr>
          <p:spPr>
            <a:xfrm>
              <a:off x="9082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3" name="Line 93"/>
            <p:cNvSpPr/>
            <p:nvPr/>
          </p:nvSpPr>
          <p:spPr>
            <a:xfrm>
              <a:off x="9183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4" name="Line 94"/>
            <p:cNvSpPr/>
            <p:nvPr/>
          </p:nvSpPr>
          <p:spPr>
            <a:xfrm>
              <a:off x="9285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5" name="Line 95"/>
            <p:cNvSpPr/>
            <p:nvPr/>
          </p:nvSpPr>
          <p:spPr>
            <a:xfrm>
              <a:off x="938664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6" name="Line 96"/>
            <p:cNvSpPr/>
            <p:nvPr/>
          </p:nvSpPr>
          <p:spPr>
            <a:xfrm>
              <a:off x="9487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7" name="Line 97"/>
            <p:cNvSpPr/>
            <p:nvPr/>
          </p:nvSpPr>
          <p:spPr>
            <a:xfrm>
              <a:off x="9588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8" name="Line 98"/>
            <p:cNvSpPr/>
            <p:nvPr/>
          </p:nvSpPr>
          <p:spPr>
            <a:xfrm>
              <a:off x="9690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9" name="Line 99"/>
            <p:cNvSpPr/>
            <p:nvPr/>
          </p:nvSpPr>
          <p:spPr>
            <a:xfrm>
              <a:off x="979164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0" name="Line 100"/>
            <p:cNvSpPr/>
            <p:nvPr/>
          </p:nvSpPr>
          <p:spPr>
            <a:xfrm>
              <a:off x="9892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1" name="Line 101"/>
            <p:cNvSpPr/>
            <p:nvPr/>
          </p:nvSpPr>
          <p:spPr>
            <a:xfrm>
              <a:off x="9993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2" name="Line 102"/>
            <p:cNvSpPr/>
            <p:nvPr/>
          </p:nvSpPr>
          <p:spPr>
            <a:xfrm>
              <a:off x="10095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3" name="Line 103"/>
            <p:cNvSpPr/>
            <p:nvPr/>
          </p:nvSpPr>
          <p:spPr>
            <a:xfrm>
              <a:off x="1019664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4" name="Line 104"/>
            <p:cNvSpPr/>
            <p:nvPr/>
          </p:nvSpPr>
          <p:spPr>
            <a:xfrm>
              <a:off x="10297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5" name="Line 105"/>
            <p:cNvSpPr/>
            <p:nvPr/>
          </p:nvSpPr>
          <p:spPr>
            <a:xfrm>
              <a:off x="10398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6" name="Line 106"/>
            <p:cNvSpPr/>
            <p:nvPr/>
          </p:nvSpPr>
          <p:spPr>
            <a:xfrm>
              <a:off x="10500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7" name="Line 107"/>
            <p:cNvSpPr/>
            <p:nvPr/>
          </p:nvSpPr>
          <p:spPr>
            <a:xfrm>
              <a:off x="1060164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8" name="Line 108"/>
            <p:cNvSpPr/>
            <p:nvPr/>
          </p:nvSpPr>
          <p:spPr>
            <a:xfrm>
              <a:off x="10702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9" name="Line 109"/>
            <p:cNvSpPr/>
            <p:nvPr/>
          </p:nvSpPr>
          <p:spPr>
            <a:xfrm>
              <a:off x="10803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0" name="Line 110"/>
            <p:cNvSpPr/>
            <p:nvPr/>
          </p:nvSpPr>
          <p:spPr>
            <a:xfrm>
              <a:off x="10905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1" name="Line 111"/>
            <p:cNvSpPr/>
            <p:nvPr/>
          </p:nvSpPr>
          <p:spPr>
            <a:xfrm>
              <a:off x="1100664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2" name="Line 112"/>
            <p:cNvSpPr/>
            <p:nvPr/>
          </p:nvSpPr>
          <p:spPr>
            <a:xfrm>
              <a:off x="11107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3" name="Line 113"/>
            <p:cNvSpPr/>
            <p:nvPr/>
          </p:nvSpPr>
          <p:spPr>
            <a:xfrm>
              <a:off x="11208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4" name="Line 114"/>
            <p:cNvSpPr/>
            <p:nvPr/>
          </p:nvSpPr>
          <p:spPr>
            <a:xfrm>
              <a:off x="11310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5" name="Line 115"/>
            <p:cNvSpPr/>
            <p:nvPr/>
          </p:nvSpPr>
          <p:spPr>
            <a:xfrm>
              <a:off x="1141164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6" name="Line 116"/>
            <p:cNvSpPr/>
            <p:nvPr/>
          </p:nvSpPr>
          <p:spPr>
            <a:xfrm>
              <a:off x="11512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7" name="Line 117"/>
            <p:cNvSpPr/>
            <p:nvPr/>
          </p:nvSpPr>
          <p:spPr>
            <a:xfrm>
              <a:off x="11613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8" name="Line 118"/>
            <p:cNvSpPr/>
            <p:nvPr/>
          </p:nvSpPr>
          <p:spPr>
            <a:xfrm>
              <a:off x="11715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9" name="Line 119"/>
            <p:cNvSpPr/>
            <p:nvPr/>
          </p:nvSpPr>
          <p:spPr>
            <a:xfrm>
              <a:off x="1181664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0" name="Line 120"/>
            <p:cNvSpPr/>
            <p:nvPr/>
          </p:nvSpPr>
          <p:spPr>
            <a:xfrm>
              <a:off x="11917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1" name="Line 121"/>
            <p:cNvSpPr/>
            <p:nvPr/>
          </p:nvSpPr>
          <p:spPr>
            <a:xfrm>
              <a:off x="12018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2" name="Line 122"/>
            <p:cNvSpPr/>
            <p:nvPr/>
          </p:nvSpPr>
          <p:spPr>
            <a:xfrm>
              <a:off x="12120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123" name="PlaceHolder 123"/>
          <p:cNvSpPr>
            <a:spLocks noGrp="1"/>
          </p:cNvSpPr>
          <p:nvPr>
            <p:ph type="title"/>
          </p:nvPr>
        </p:nvSpPr>
        <p:spPr>
          <a:xfrm>
            <a:off x="576000" y="4149720"/>
            <a:ext cx="11039760" cy="53964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3000" b="1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Title</a:t>
            </a:r>
            <a:endParaRPr lang="it-IT" sz="30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24" name="PlaceHolder 124"/>
          <p:cNvSpPr>
            <a:spLocks noGrp="1"/>
          </p:cNvSpPr>
          <p:nvPr>
            <p:ph type="body"/>
          </p:nvPr>
        </p:nvSpPr>
        <p:spPr>
          <a:xfrm>
            <a:off x="8677800" y="5905080"/>
            <a:ext cx="2937600" cy="846000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pPr marL="432000" indent="-324000" algn="r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Authors </a:t>
            </a:r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25" name="PlaceHolder 125"/>
          <p:cNvSpPr>
            <a:spLocks noGrp="1"/>
          </p:cNvSpPr>
          <p:nvPr>
            <p:ph type="body"/>
          </p:nvPr>
        </p:nvSpPr>
        <p:spPr>
          <a:xfrm>
            <a:off x="576000" y="5148720"/>
            <a:ext cx="11039760" cy="25164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  <a:spcBef>
                <a:spcPts val="281"/>
              </a:spcBef>
            </a:pPr>
            <a:r>
              <a:rPr lang="it-IT" sz="1400" b="0" i="1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Date and place</a:t>
            </a:r>
            <a:endParaRPr lang="it-IT" sz="14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26" name="PlaceHolder 126"/>
          <p:cNvSpPr>
            <a:spLocks noGrp="1"/>
          </p:cNvSpPr>
          <p:nvPr>
            <p:ph type="body"/>
          </p:nvPr>
        </p:nvSpPr>
        <p:spPr>
          <a:xfrm>
            <a:off x="5589000" y="5905080"/>
            <a:ext cx="2937600" cy="846000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pPr algn="r">
              <a:lnSpc>
                <a:spcPct val="100000"/>
              </a:lnSpc>
              <a:spcBef>
                <a:spcPts val="360"/>
              </a:spcBef>
            </a:pPr>
            <a:r>
              <a:rPr lang="it-IT" sz="18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Additional authors</a:t>
            </a:r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pic>
        <p:nvPicPr>
          <p:cNvPr id="127" name="Picture 4" descr="Y:\IMMAGINE _COORDINATA_2014\LOGO_UFFICIALE\01_Polimi_centrato\eps\01_Polimi_centrato_COL_negativo.png"/>
          <p:cNvPicPr/>
          <p:nvPr/>
        </p:nvPicPr>
        <p:blipFill>
          <a:blip r:embed="rId15"/>
          <a:stretch/>
        </p:blipFill>
        <p:spPr>
          <a:xfrm>
            <a:off x="5029200" y="2243880"/>
            <a:ext cx="2133360" cy="1572840"/>
          </a:xfrm>
          <a:prstGeom prst="rect">
            <a:avLst/>
          </a:prstGeom>
          <a:ln>
            <a:noFill/>
          </a:ln>
        </p:spPr>
      </p:pic>
      <p:pic>
        <p:nvPicPr>
          <p:cNvPr id="128" name="Picture 384"/>
          <p:cNvPicPr/>
          <p:nvPr/>
        </p:nvPicPr>
        <p:blipFill>
          <a:blip r:embed="rId16"/>
          <a:stretch/>
        </p:blipFill>
        <p:spPr>
          <a:xfrm>
            <a:off x="129600" y="5910840"/>
            <a:ext cx="1456560" cy="834840"/>
          </a:xfrm>
          <a:prstGeom prst="rect">
            <a:avLst/>
          </a:prstGeom>
          <a:ln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CustomShape 1"/>
          <p:cNvSpPr/>
          <p:nvPr/>
        </p:nvSpPr>
        <p:spPr>
          <a:xfrm>
            <a:off x="0" y="6462000"/>
            <a:ext cx="12191760" cy="395640"/>
          </a:xfrm>
          <a:prstGeom prst="rect">
            <a:avLst/>
          </a:prstGeom>
          <a:solidFill>
            <a:srgbClr val="728FA5"/>
          </a:solidFill>
          <a:ln w="9360">
            <a:noFill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91" name="CustomShape 2"/>
          <p:cNvSpPr/>
          <p:nvPr/>
        </p:nvSpPr>
        <p:spPr>
          <a:xfrm>
            <a:off x="0" y="0"/>
            <a:ext cx="12191760" cy="1007640"/>
          </a:xfrm>
          <a:prstGeom prst="rect">
            <a:avLst/>
          </a:prstGeom>
          <a:solidFill>
            <a:srgbClr val="728FA5"/>
          </a:solidFill>
          <a:ln w="9360">
            <a:noFill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92" name="PlaceHolder 3"/>
          <p:cNvSpPr>
            <a:spLocks noGrp="1"/>
          </p:cNvSpPr>
          <p:nvPr>
            <p:ph type="title"/>
          </p:nvPr>
        </p:nvSpPr>
        <p:spPr>
          <a:xfrm>
            <a:off x="479880" y="386640"/>
            <a:ext cx="11231640" cy="46764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Title</a:t>
            </a:r>
            <a:endParaRPr lang="it-IT" sz="26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693" name="PlaceHolder 4"/>
          <p:cNvSpPr>
            <a:spLocks noGrp="1"/>
          </p:cNvSpPr>
          <p:nvPr>
            <p:ph type="body"/>
          </p:nvPr>
        </p:nvSpPr>
        <p:spPr>
          <a:xfrm>
            <a:off x="479880" y="1127880"/>
            <a:ext cx="11231640" cy="521964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432000" indent="-3240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Fare clic per modificare gli stili del testo dello schema</a:t>
            </a:r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864000" lvl="1" indent="-3240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18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Secondo livello</a:t>
            </a:r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1296000" lvl="2" indent="-2880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6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Terzo livello</a:t>
            </a:r>
            <a:endParaRPr lang="it-IT" sz="16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1728000" lvl="3" indent="-2160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16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Quarto livello</a:t>
            </a:r>
            <a:endParaRPr lang="it-IT" sz="16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2160000" lvl="4" indent="-2160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6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Quinto livello</a:t>
            </a:r>
            <a:endParaRPr lang="it-IT" sz="16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grpSp>
        <p:nvGrpSpPr>
          <p:cNvPr id="1694" name="Group 5"/>
          <p:cNvGrpSpPr/>
          <p:nvPr/>
        </p:nvGrpSpPr>
        <p:grpSpPr>
          <a:xfrm>
            <a:off x="63000" y="888840"/>
            <a:ext cx="12048840" cy="118800"/>
            <a:chOff x="63000" y="888840"/>
            <a:chExt cx="12048840" cy="118800"/>
          </a:xfrm>
        </p:grpSpPr>
        <p:sp>
          <p:nvSpPr>
            <p:cNvPr id="1695" name="Line 6"/>
            <p:cNvSpPr/>
            <p:nvPr/>
          </p:nvSpPr>
          <p:spPr>
            <a:xfrm>
              <a:off x="6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96" name="Line 7"/>
            <p:cNvSpPr/>
            <p:nvPr/>
          </p:nvSpPr>
          <p:spPr>
            <a:xfrm>
              <a:off x="16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97" name="Line 8"/>
            <p:cNvSpPr/>
            <p:nvPr/>
          </p:nvSpPr>
          <p:spPr>
            <a:xfrm>
              <a:off x="26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98" name="Line 9"/>
            <p:cNvSpPr/>
            <p:nvPr/>
          </p:nvSpPr>
          <p:spPr>
            <a:xfrm>
              <a:off x="36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99" name="Line 10"/>
            <p:cNvSpPr/>
            <p:nvPr/>
          </p:nvSpPr>
          <p:spPr>
            <a:xfrm>
              <a:off x="46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00" name="Line 11"/>
            <p:cNvSpPr/>
            <p:nvPr/>
          </p:nvSpPr>
          <p:spPr>
            <a:xfrm>
              <a:off x="56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01" name="Line 12"/>
            <p:cNvSpPr/>
            <p:nvPr/>
          </p:nvSpPr>
          <p:spPr>
            <a:xfrm>
              <a:off x="67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02" name="Line 13"/>
            <p:cNvSpPr/>
            <p:nvPr/>
          </p:nvSpPr>
          <p:spPr>
            <a:xfrm>
              <a:off x="77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03" name="Line 14"/>
            <p:cNvSpPr/>
            <p:nvPr/>
          </p:nvSpPr>
          <p:spPr>
            <a:xfrm>
              <a:off x="87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04" name="Line 15"/>
            <p:cNvSpPr/>
            <p:nvPr/>
          </p:nvSpPr>
          <p:spPr>
            <a:xfrm>
              <a:off x="97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05" name="Line 16"/>
            <p:cNvSpPr/>
            <p:nvPr/>
          </p:nvSpPr>
          <p:spPr>
            <a:xfrm>
              <a:off x="107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06" name="Line 17"/>
            <p:cNvSpPr/>
            <p:nvPr/>
          </p:nvSpPr>
          <p:spPr>
            <a:xfrm>
              <a:off x="117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07" name="Line 18"/>
            <p:cNvSpPr/>
            <p:nvPr/>
          </p:nvSpPr>
          <p:spPr>
            <a:xfrm>
              <a:off x="127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08" name="Line 19"/>
            <p:cNvSpPr/>
            <p:nvPr/>
          </p:nvSpPr>
          <p:spPr>
            <a:xfrm>
              <a:off x="137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09" name="Line 20"/>
            <p:cNvSpPr/>
            <p:nvPr/>
          </p:nvSpPr>
          <p:spPr>
            <a:xfrm>
              <a:off x="148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10" name="Line 21"/>
            <p:cNvSpPr/>
            <p:nvPr/>
          </p:nvSpPr>
          <p:spPr>
            <a:xfrm>
              <a:off x="158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11" name="Line 22"/>
            <p:cNvSpPr/>
            <p:nvPr/>
          </p:nvSpPr>
          <p:spPr>
            <a:xfrm>
              <a:off x="168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12" name="Line 23"/>
            <p:cNvSpPr/>
            <p:nvPr/>
          </p:nvSpPr>
          <p:spPr>
            <a:xfrm>
              <a:off x="178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13" name="Line 24"/>
            <p:cNvSpPr/>
            <p:nvPr/>
          </p:nvSpPr>
          <p:spPr>
            <a:xfrm>
              <a:off x="188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14" name="Line 25"/>
            <p:cNvSpPr/>
            <p:nvPr/>
          </p:nvSpPr>
          <p:spPr>
            <a:xfrm>
              <a:off x="198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15" name="Line 26"/>
            <p:cNvSpPr/>
            <p:nvPr/>
          </p:nvSpPr>
          <p:spPr>
            <a:xfrm>
              <a:off x="208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16" name="Line 27"/>
            <p:cNvSpPr/>
            <p:nvPr/>
          </p:nvSpPr>
          <p:spPr>
            <a:xfrm>
              <a:off x="218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17" name="Line 28"/>
            <p:cNvSpPr/>
            <p:nvPr/>
          </p:nvSpPr>
          <p:spPr>
            <a:xfrm>
              <a:off x="229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18" name="Line 29"/>
            <p:cNvSpPr/>
            <p:nvPr/>
          </p:nvSpPr>
          <p:spPr>
            <a:xfrm>
              <a:off x="239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19" name="Line 30"/>
            <p:cNvSpPr/>
            <p:nvPr/>
          </p:nvSpPr>
          <p:spPr>
            <a:xfrm>
              <a:off x="249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20" name="Line 31"/>
            <p:cNvSpPr/>
            <p:nvPr/>
          </p:nvSpPr>
          <p:spPr>
            <a:xfrm>
              <a:off x="259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21" name="Line 32"/>
            <p:cNvSpPr/>
            <p:nvPr/>
          </p:nvSpPr>
          <p:spPr>
            <a:xfrm>
              <a:off x="269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22" name="Line 33"/>
            <p:cNvSpPr/>
            <p:nvPr/>
          </p:nvSpPr>
          <p:spPr>
            <a:xfrm>
              <a:off x="279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23" name="Line 34"/>
            <p:cNvSpPr/>
            <p:nvPr/>
          </p:nvSpPr>
          <p:spPr>
            <a:xfrm>
              <a:off x="289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24" name="Line 35"/>
            <p:cNvSpPr/>
            <p:nvPr/>
          </p:nvSpPr>
          <p:spPr>
            <a:xfrm>
              <a:off x="299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25" name="Line 36"/>
            <p:cNvSpPr/>
            <p:nvPr/>
          </p:nvSpPr>
          <p:spPr>
            <a:xfrm>
              <a:off x="310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26" name="Line 37"/>
            <p:cNvSpPr/>
            <p:nvPr/>
          </p:nvSpPr>
          <p:spPr>
            <a:xfrm>
              <a:off x="320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27" name="Line 38"/>
            <p:cNvSpPr/>
            <p:nvPr/>
          </p:nvSpPr>
          <p:spPr>
            <a:xfrm>
              <a:off x="330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28" name="Line 39"/>
            <p:cNvSpPr/>
            <p:nvPr/>
          </p:nvSpPr>
          <p:spPr>
            <a:xfrm>
              <a:off x="340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29" name="Line 40"/>
            <p:cNvSpPr/>
            <p:nvPr/>
          </p:nvSpPr>
          <p:spPr>
            <a:xfrm>
              <a:off x="350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30" name="Line 41"/>
            <p:cNvSpPr/>
            <p:nvPr/>
          </p:nvSpPr>
          <p:spPr>
            <a:xfrm>
              <a:off x="360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31" name="Line 42"/>
            <p:cNvSpPr/>
            <p:nvPr/>
          </p:nvSpPr>
          <p:spPr>
            <a:xfrm>
              <a:off x="370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32" name="Line 43"/>
            <p:cNvSpPr/>
            <p:nvPr/>
          </p:nvSpPr>
          <p:spPr>
            <a:xfrm>
              <a:off x="380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33" name="Line 44"/>
            <p:cNvSpPr/>
            <p:nvPr/>
          </p:nvSpPr>
          <p:spPr>
            <a:xfrm>
              <a:off x="391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34" name="Line 45"/>
            <p:cNvSpPr/>
            <p:nvPr/>
          </p:nvSpPr>
          <p:spPr>
            <a:xfrm>
              <a:off x="401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35" name="Line 46"/>
            <p:cNvSpPr/>
            <p:nvPr/>
          </p:nvSpPr>
          <p:spPr>
            <a:xfrm>
              <a:off x="411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36" name="Line 47"/>
            <p:cNvSpPr/>
            <p:nvPr/>
          </p:nvSpPr>
          <p:spPr>
            <a:xfrm>
              <a:off x="421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37" name="Line 48"/>
            <p:cNvSpPr/>
            <p:nvPr/>
          </p:nvSpPr>
          <p:spPr>
            <a:xfrm>
              <a:off x="431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38" name="Line 49"/>
            <p:cNvSpPr/>
            <p:nvPr/>
          </p:nvSpPr>
          <p:spPr>
            <a:xfrm>
              <a:off x="441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39" name="Line 50"/>
            <p:cNvSpPr/>
            <p:nvPr/>
          </p:nvSpPr>
          <p:spPr>
            <a:xfrm>
              <a:off x="451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40" name="Line 51"/>
            <p:cNvSpPr/>
            <p:nvPr/>
          </p:nvSpPr>
          <p:spPr>
            <a:xfrm>
              <a:off x="461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41" name="Line 52"/>
            <p:cNvSpPr/>
            <p:nvPr/>
          </p:nvSpPr>
          <p:spPr>
            <a:xfrm>
              <a:off x="472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42" name="Line 53"/>
            <p:cNvSpPr/>
            <p:nvPr/>
          </p:nvSpPr>
          <p:spPr>
            <a:xfrm>
              <a:off x="482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43" name="Line 54"/>
            <p:cNvSpPr/>
            <p:nvPr/>
          </p:nvSpPr>
          <p:spPr>
            <a:xfrm>
              <a:off x="492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44" name="Line 55"/>
            <p:cNvSpPr/>
            <p:nvPr/>
          </p:nvSpPr>
          <p:spPr>
            <a:xfrm>
              <a:off x="502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45" name="Line 56"/>
            <p:cNvSpPr/>
            <p:nvPr/>
          </p:nvSpPr>
          <p:spPr>
            <a:xfrm>
              <a:off x="512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46" name="Line 57"/>
            <p:cNvSpPr/>
            <p:nvPr/>
          </p:nvSpPr>
          <p:spPr>
            <a:xfrm>
              <a:off x="522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47" name="Line 58"/>
            <p:cNvSpPr/>
            <p:nvPr/>
          </p:nvSpPr>
          <p:spPr>
            <a:xfrm>
              <a:off x="532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48" name="Line 59"/>
            <p:cNvSpPr/>
            <p:nvPr/>
          </p:nvSpPr>
          <p:spPr>
            <a:xfrm>
              <a:off x="542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49" name="Line 60"/>
            <p:cNvSpPr/>
            <p:nvPr/>
          </p:nvSpPr>
          <p:spPr>
            <a:xfrm>
              <a:off x="553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50" name="Line 61"/>
            <p:cNvSpPr/>
            <p:nvPr/>
          </p:nvSpPr>
          <p:spPr>
            <a:xfrm>
              <a:off x="563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51" name="Line 62"/>
            <p:cNvSpPr/>
            <p:nvPr/>
          </p:nvSpPr>
          <p:spPr>
            <a:xfrm>
              <a:off x="573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52" name="Line 63"/>
            <p:cNvSpPr/>
            <p:nvPr/>
          </p:nvSpPr>
          <p:spPr>
            <a:xfrm>
              <a:off x="583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53" name="Line 64"/>
            <p:cNvSpPr/>
            <p:nvPr/>
          </p:nvSpPr>
          <p:spPr>
            <a:xfrm>
              <a:off x="593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54" name="Line 65"/>
            <p:cNvSpPr/>
            <p:nvPr/>
          </p:nvSpPr>
          <p:spPr>
            <a:xfrm>
              <a:off x="603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55" name="Line 66"/>
            <p:cNvSpPr/>
            <p:nvPr/>
          </p:nvSpPr>
          <p:spPr>
            <a:xfrm>
              <a:off x="613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56" name="Line 67"/>
            <p:cNvSpPr/>
            <p:nvPr/>
          </p:nvSpPr>
          <p:spPr>
            <a:xfrm>
              <a:off x="623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57" name="Line 68"/>
            <p:cNvSpPr/>
            <p:nvPr/>
          </p:nvSpPr>
          <p:spPr>
            <a:xfrm>
              <a:off x="634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58" name="Line 69"/>
            <p:cNvSpPr/>
            <p:nvPr/>
          </p:nvSpPr>
          <p:spPr>
            <a:xfrm>
              <a:off x="644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59" name="Line 70"/>
            <p:cNvSpPr/>
            <p:nvPr/>
          </p:nvSpPr>
          <p:spPr>
            <a:xfrm>
              <a:off x="654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60" name="Line 71"/>
            <p:cNvSpPr/>
            <p:nvPr/>
          </p:nvSpPr>
          <p:spPr>
            <a:xfrm>
              <a:off x="664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61" name="Line 72"/>
            <p:cNvSpPr/>
            <p:nvPr/>
          </p:nvSpPr>
          <p:spPr>
            <a:xfrm>
              <a:off x="674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62" name="Line 73"/>
            <p:cNvSpPr/>
            <p:nvPr/>
          </p:nvSpPr>
          <p:spPr>
            <a:xfrm>
              <a:off x="684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63" name="Line 74"/>
            <p:cNvSpPr/>
            <p:nvPr/>
          </p:nvSpPr>
          <p:spPr>
            <a:xfrm>
              <a:off x="694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64" name="Line 75"/>
            <p:cNvSpPr/>
            <p:nvPr/>
          </p:nvSpPr>
          <p:spPr>
            <a:xfrm>
              <a:off x="704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65" name="Line 76"/>
            <p:cNvSpPr/>
            <p:nvPr/>
          </p:nvSpPr>
          <p:spPr>
            <a:xfrm>
              <a:off x="715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66" name="Line 77"/>
            <p:cNvSpPr/>
            <p:nvPr/>
          </p:nvSpPr>
          <p:spPr>
            <a:xfrm>
              <a:off x="725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67" name="Line 78"/>
            <p:cNvSpPr/>
            <p:nvPr/>
          </p:nvSpPr>
          <p:spPr>
            <a:xfrm>
              <a:off x="735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68" name="Line 79"/>
            <p:cNvSpPr/>
            <p:nvPr/>
          </p:nvSpPr>
          <p:spPr>
            <a:xfrm>
              <a:off x="745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69" name="Line 80"/>
            <p:cNvSpPr/>
            <p:nvPr/>
          </p:nvSpPr>
          <p:spPr>
            <a:xfrm>
              <a:off x="755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70" name="Line 81"/>
            <p:cNvSpPr/>
            <p:nvPr/>
          </p:nvSpPr>
          <p:spPr>
            <a:xfrm>
              <a:off x="765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71" name="Line 82"/>
            <p:cNvSpPr/>
            <p:nvPr/>
          </p:nvSpPr>
          <p:spPr>
            <a:xfrm>
              <a:off x="775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72" name="Line 83"/>
            <p:cNvSpPr/>
            <p:nvPr/>
          </p:nvSpPr>
          <p:spPr>
            <a:xfrm>
              <a:off x="785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73" name="Line 84"/>
            <p:cNvSpPr/>
            <p:nvPr/>
          </p:nvSpPr>
          <p:spPr>
            <a:xfrm>
              <a:off x="796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74" name="Line 85"/>
            <p:cNvSpPr/>
            <p:nvPr/>
          </p:nvSpPr>
          <p:spPr>
            <a:xfrm>
              <a:off x="806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75" name="Line 86"/>
            <p:cNvSpPr/>
            <p:nvPr/>
          </p:nvSpPr>
          <p:spPr>
            <a:xfrm>
              <a:off x="816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76" name="Line 87"/>
            <p:cNvSpPr/>
            <p:nvPr/>
          </p:nvSpPr>
          <p:spPr>
            <a:xfrm>
              <a:off x="826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77" name="Line 88"/>
            <p:cNvSpPr/>
            <p:nvPr/>
          </p:nvSpPr>
          <p:spPr>
            <a:xfrm>
              <a:off x="836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78" name="Line 89"/>
            <p:cNvSpPr/>
            <p:nvPr/>
          </p:nvSpPr>
          <p:spPr>
            <a:xfrm>
              <a:off x="846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79" name="Line 90"/>
            <p:cNvSpPr/>
            <p:nvPr/>
          </p:nvSpPr>
          <p:spPr>
            <a:xfrm>
              <a:off x="856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80" name="Line 91"/>
            <p:cNvSpPr/>
            <p:nvPr/>
          </p:nvSpPr>
          <p:spPr>
            <a:xfrm>
              <a:off x="866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81" name="Line 92"/>
            <p:cNvSpPr/>
            <p:nvPr/>
          </p:nvSpPr>
          <p:spPr>
            <a:xfrm>
              <a:off x="877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82" name="Line 93"/>
            <p:cNvSpPr/>
            <p:nvPr/>
          </p:nvSpPr>
          <p:spPr>
            <a:xfrm>
              <a:off x="887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83" name="Line 94"/>
            <p:cNvSpPr/>
            <p:nvPr/>
          </p:nvSpPr>
          <p:spPr>
            <a:xfrm>
              <a:off x="897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84" name="Line 95"/>
            <p:cNvSpPr/>
            <p:nvPr/>
          </p:nvSpPr>
          <p:spPr>
            <a:xfrm>
              <a:off x="907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85" name="Line 96"/>
            <p:cNvSpPr/>
            <p:nvPr/>
          </p:nvSpPr>
          <p:spPr>
            <a:xfrm>
              <a:off x="917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86" name="Line 97"/>
            <p:cNvSpPr/>
            <p:nvPr/>
          </p:nvSpPr>
          <p:spPr>
            <a:xfrm>
              <a:off x="927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87" name="Line 98"/>
            <p:cNvSpPr/>
            <p:nvPr/>
          </p:nvSpPr>
          <p:spPr>
            <a:xfrm>
              <a:off x="937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88" name="Line 99"/>
            <p:cNvSpPr/>
            <p:nvPr/>
          </p:nvSpPr>
          <p:spPr>
            <a:xfrm>
              <a:off x="947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89" name="Line 100"/>
            <p:cNvSpPr/>
            <p:nvPr/>
          </p:nvSpPr>
          <p:spPr>
            <a:xfrm>
              <a:off x="958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90" name="Line 101"/>
            <p:cNvSpPr/>
            <p:nvPr/>
          </p:nvSpPr>
          <p:spPr>
            <a:xfrm>
              <a:off x="968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91" name="Line 102"/>
            <p:cNvSpPr/>
            <p:nvPr/>
          </p:nvSpPr>
          <p:spPr>
            <a:xfrm>
              <a:off x="978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92" name="Line 103"/>
            <p:cNvSpPr/>
            <p:nvPr/>
          </p:nvSpPr>
          <p:spPr>
            <a:xfrm>
              <a:off x="988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93" name="Line 104"/>
            <p:cNvSpPr/>
            <p:nvPr/>
          </p:nvSpPr>
          <p:spPr>
            <a:xfrm>
              <a:off x="998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94" name="Line 105"/>
            <p:cNvSpPr/>
            <p:nvPr/>
          </p:nvSpPr>
          <p:spPr>
            <a:xfrm>
              <a:off x="1008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95" name="Line 106"/>
            <p:cNvSpPr/>
            <p:nvPr/>
          </p:nvSpPr>
          <p:spPr>
            <a:xfrm>
              <a:off x="1018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96" name="Line 107"/>
            <p:cNvSpPr/>
            <p:nvPr/>
          </p:nvSpPr>
          <p:spPr>
            <a:xfrm>
              <a:off x="1028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97" name="Line 108"/>
            <p:cNvSpPr/>
            <p:nvPr/>
          </p:nvSpPr>
          <p:spPr>
            <a:xfrm>
              <a:off x="1039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98" name="Line 109"/>
            <p:cNvSpPr/>
            <p:nvPr/>
          </p:nvSpPr>
          <p:spPr>
            <a:xfrm>
              <a:off x="1049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99" name="Line 110"/>
            <p:cNvSpPr/>
            <p:nvPr/>
          </p:nvSpPr>
          <p:spPr>
            <a:xfrm>
              <a:off x="1059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00" name="Line 111"/>
            <p:cNvSpPr/>
            <p:nvPr/>
          </p:nvSpPr>
          <p:spPr>
            <a:xfrm>
              <a:off x="1069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01" name="Line 112"/>
            <p:cNvSpPr/>
            <p:nvPr/>
          </p:nvSpPr>
          <p:spPr>
            <a:xfrm>
              <a:off x="1079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02" name="Line 113"/>
            <p:cNvSpPr/>
            <p:nvPr/>
          </p:nvSpPr>
          <p:spPr>
            <a:xfrm>
              <a:off x="1089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03" name="Line 114"/>
            <p:cNvSpPr/>
            <p:nvPr/>
          </p:nvSpPr>
          <p:spPr>
            <a:xfrm>
              <a:off x="1099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04" name="Line 115"/>
            <p:cNvSpPr/>
            <p:nvPr/>
          </p:nvSpPr>
          <p:spPr>
            <a:xfrm>
              <a:off x="1109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05" name="Line 116"/>
            <p:cNvSpPr/>
            <p:nvPr/>
          </p:nvSpPr>
          <p:spPr>
            <a:xfrm>
              <a:off x="1120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06" name="Line 117"/>
            <p:cNvSpPr/>
            <p:nvPr/>
          </p:nvSpPr>
          <p:spPr>
            <a:xfrm>
              <a:off x="1130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07" name="Line 118"/>
            <p:cNvSpPr/>
            <p:nvPr/>
          </p:nvSpPr>
          <p:spPr>
            <a:xfrm>
              <a:off x="1140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08" name="Line 119"/>
            <p:cNvSpPr/>
            <p:nvPr/>
          </p:nvSpPr>
          <p:spPr>
            <a:xfrm>
              <a:off x="1150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09" name="Line 120"/>
            <p:cNvSpPr/>
            <p:nvPr/>
          </p:nvSpPr>
          <p:spPr>
            <a:xfrm>
              <a:off x="1160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10" name="Line 121"/>
            <p:cNvSpPr/>
            <p:nvPr/>
          </p:nvSpPr>
          <p:spPr>
            <a:xfrm>
              <a:off x="1170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11" name="Line 122"/>
            <p:cNvSpPr/>
            <p:nvPr/>
          </p:nvSpPr>
          <p:spPr>
            <a:xfrm>
              <a:off x="1180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12" name="Line 123"/>
            <p:cNvSpPr/>
            <p:nvPr/>
          </p:nvSpPr>
          <p:spPr>
            <a:xfrm>
              <a:off x="1190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13" name="Line 124"/>
            <p:cNvSpPr/>
            <p:nvPr/>
          </p:nvSpPr>
          <p:spPr>
            <a:xfrm>
              <a:off x="1201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14" name="Line 125"/>
            <p:cNvSpPr/>
            <p:nvPr/>
          </p:nvSpPr>
          <p:spPr>
            <a:xfrm>
              <a:off x="1211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1815" name="PlaceHolder 126"/>
          <p:cNvSpPr>
            <a:spLocks noGrp="1"/>
          </p:cNvSpPr>
          <p:nvPr>
            <p:ph type="sldNum"/>
          </p:nvPr>
        </p:nvSpPr>
        <p:spPr>
          <a:xfrm>
            <a:off x="45000" y="6477480"/>
            <a:ext cx="625320" cy="36468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8B17EB8B-2B69-4B68-9ACE-673C7887813C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‹N›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1816" name="PlaceHolder 127"/>
          <p:cNvSpPr>
            <a:spLocks noGrp="1"/>
          </p:cNvSpPr>
          <p:nvPr>
            <p:ph type="body"/>
          </p:nvPr>
        </p:nvSpPr>
        <p:spPr>
          <a:xfrm>
            <a:off x="479880" y="51480"/>
            <a:ext cx="11231640" cy="28764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  <a:spcBef>
                <a:spcPts val="360"/>
              </a:spcBef>
            </a:pPr>
            <a:r>
              <a:rPr lang="it-IT" sz="18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Section title</a:t>
            </a:r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817" name="PlaceHolder 128"/>
          <p:cNvSpPr>
            <a:spLocks noGrp="1"/>
          </p:cNvSpPr>
          <p:nvPr>
            <p:ph type="ftr"/>
          </p:nvPr>
        </p:nvSpPr>
        <p:spPr>
          <a:xfrm>
            <a:off x="953280" y="6477480"/>
            <a:ext cx="5184720" cy="36468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Presenter name / custom text</a:t>
            </a:r>
            <a:endParaRPr lang="it-IT" sz="1400" b="0" strike="noStrike" spc="-1">
              <a:latin typeface="Times New Roman"/>
            </a:endParaRPr>
          </a:p>
        </p:txBody>
      </p:sp>
      <p:pic>
        <p:nvPicPr>
          <p:cNvPr id="1818" name="Picture 254"/>
          <p:cNvPicPr/>
          <p:nvPr/>
        </p:nvPicPr>
        <p:blipFill>
          <a:blip r:embed="rId14"/>
          <a:stretch/>
        </p:blipFill>
        <p:spPr>
          <a:xfrm>
            <a:off x="8490600" y="6492600"/>
            <a:ext cx="582480" cy="334440"/>
          </a:xfrm>
          <a:prstGeom prst="rect">
            <a:avLst/>
          </a:prstGeom>
          <a:ln>
            <a:noFill/>
          </a:ln>
        </p:spPr>
      </p:pic>
      <p:pic>
        <p:nvPicPr>
          <p:cNvPr id="1819" name="Picture 2" descr="Y:\IMMAGINE _COORDINATA_2014\PPT\modello1\loghi_PNG\03_Polimi_logotipo_bandiera-1riga.png"/>
          <p:cNvPicPr/>
          <p:nvPr/>
        </p:nvPicPr>
        <p:blipFill>
          <a:blip r:embed="rId15"/>
          <a:stretch/>
        </p:blipFill>
        <p:spPr>
          <a:xfrm>
            <a:off x="9205920" y="6516720"/>
            <a:ext cx="2779920" cy="289080"/>
          </a:xfrm>
          <a:prstGeom prst="rect">
            <a:avLst/>
          </a:prstGeom>
          <a:ln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92" r:id="rId1"/>
    <p:sldLayoutId id="2147483793" r:id="rId2"/>
    <p:sldLayoutId id="2147483794" r:id="rId3"/>
    <p:sldLayoutId id="2147483795" r:id="rId4"/>
    <p:sldLayoutId id="2147483796" r:id="rId5"/>
    <p:sldLayoutId id="2147483797" r:id="rId6"/>
    <p:sldLayoutId id="2147483798" r:id="rId7"/>
    <p:sldLayoutId id="2147483799" r:id="rId8"/>
    <p:sldLayoutId id="2147483800" r:id="rId9"/>
    <p:sldLayoutId id="2147483801" r:id="rId10"/>
    <p:sldLayoutId id="2147483802" r:id="rId11"/>
    <p:sldLayoutId id="214748380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CustomShape 1"/>
          <p:cNvSpPr/>
          <p:nvPr/>
        </p:nvSpPr>
        <p:spPr>
          <a:xfrm>
            <a:off x="0" y="6462000"/>
            <a:ext cx="12191760" cy="395640"/>
          </a:xfrm>
          <a:prstGeom prst="rect">
            <a:avLst/>
          </a:prstGeom>
          <a:solidFill>
            <a:srgbClr val="728FA5"/>
          </a:solidFill>
          <a:ln w="9360">
            <a:noFill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57" name="CustomShape 2"/>
          <p:cNvSpPr/>
          <p:nvPr/>
        </p:nvSpPr>
        <p:spPr>
          <a:xfrm>
            <a:off x="0" y="0"/>
            <a:ext cx="12191760" cy="1007640"/>
          </a:xfrm>
          <a:prstGeom prst="rect">
            <a:avLst/>
          </a:prstGeom>
          <a:solidFill>
            <a:srgbClr val="728FA5"/>
          </a:solidFill>
          <a:ln w="9360">
            <a:noFill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58" name="PlaceHolder 3"/>
          <p:cNvSpPr>
            <a:spLocks noGrp="1"/>
          </p:cNvSpPr>
          <p:nvPr>
            <p:ph type="title"/>
          </p:nvPr>
        </p:nvSpPr>
        <p:spPr>
          <a:xfrm>
            <a:off x="479880" y="386640"/>
            <a:ext cx="11231640" cy="46764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Title</a:t>
            </a:r>
            <a:endParaRPr lang="it-IT" sz="26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859" name="PlaceHolder 4"/>
          <p:cNvSpPr>
            <a:spLocks noGrp="1"/>
          </p:cNvSpPr>
          <p:nvPr>
            <p:ph type="body"/>
          </p:nvPr>
        </p:nvSpPr>
        <p:spPr>
          <a:xfrm>
            <a:off x="479880" y="1127880"/>
            <a:ext cx="11231640" cy="521964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432000" indent="-3240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Fare clic per modificare gli stili del testo dello schema</a:t>
            </a:r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864000" lvl="1" indent="-3240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18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Secondo livello</a:t>
            </a:r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1296000" lvl="2" indent="-2880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6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Terzo livello</a:t>
            </a:r>
            <a:endParaRPr lang="it-IT" sz="16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1728000" lvl="3" indent="-2160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16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Quarto livello</a:t>
            </a:r>
            <a:endParaRPr lang="it-IT" sz="16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2160000" lvl="4" indent="-2160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6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Quinto livello</a:t>
            </a:r>
            <a:endParaRPr lang="it-IT" sz="16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grpSp>
        <p:nvGrpSpPr>
          <p:cNvPr id="1860" name="Group 5"/>
          <p:cNvGrpSpPr/>
          <p:nvPr/>
        </p:nvGrpSpPr>
        <p:grpSpPr>
          <a:xfrm>
            <a:off x="63000" y="888840"/>
            <a:ext cx="12048840" cy="118800"/>
            <a:chOff x="63000" y="888840"/>
            <a:chExt cx="12048840" cy="118800"/>
          </a:xfrm>
        </p:grpSpPr>
        <p:sp>
          <p:nvSpPr>
            <p:cNvPr id="1861" name="Line 6"/>
            <p:cNvSpPr/>
            <p:nvPr/>
          </p:nvSpPr>
          <p:spPr>
            <a:xfrm>
              <a:off x="6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62" name="Line 7"/>
            <p:cNvSpPr/>
            <p:nvPr/>
          </p:nvSpPr>
          <p:spPr>
            <a:xfrm>
              <a:off x="16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63" name="Line 8"/>
            <p:cNvSpPr/>
            <p:nvPr/>
          </p:nvSpPr>
          <p:spPr>
            <a:xfrm>
              <a:off x="26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64" name="Line 9"/>
            <p:cNvSpPr/>
            <p:nvPr/>
          </p:nvSpPr>
          <p:spPr>
            <a:xfrm>
              <a:off x="36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65" name="Line 10"/>
            <p:cNvSpPr/>
            <p:nvPr/>
          </p:nvSpPr>
          <p:spPr>
            <a:xfrm>
              <a:off x="46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66" name="Line 11"/>
            <p:cNvSpPr/>
            <p:nvPr/>
          </p:nvSpPr>
          <p:spPr>
            <a:xfrm>
              <a:off x="56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67" name="Line 12"/>
            <p:cNvSpPr/>
            <p:nvPr/>
          </p:nvSpPr>
          <p:spPr>
            <a:xfrm>
              <a:off x="67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68" name="Line 13"/>
            <p:cNvSpPr/>
            <p:nvPr/>
          </p:nvSpPr>
          <p:spPr>
            <a:xfrm>
              <a:off x="77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69" name="Line 14"/>
            <p:cNvSpPr/>
            <p:nvPr/>
          </p:nvSpPr>
          <p:spPr>
            <a:xfrm>
              <a:off x="87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70" name="Line 15"/>
            <p:cNvSpPr/>
            <p:nvPr/>
          </p:nvSpPr>
          <p:spPr>
            <a:xfrm>
              <a:off x="97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71" name="Line 16"/>
            <p:cNvSpPr/>
            <p:nvPr/>
          </p:nvSpPr>
          <p:spPr>
            <a:xfrm>
              <a:off x="107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72" name="Line 17"/>
            <p:cNvSpPr/>
            <p:nvPr/>
          </p:nvSpPr>
          <p:spPr>
            <a:xfrm>
              <a:off x="117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73" name="Line 18"/>
            <p:cNvSpPr/>
            <p:nvPr/>
          </p:nvSpPr>
          <p:spPr>
            <a:xfrm>
              <a:off x="127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74" name="Line 19"/>
            <p:cNvSpPr/>
            <p:nvPr/>
          </p:nvSpPr>
          <p:spPr>
            <a:xfrm>
              <a:off x="137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75" name="Line 20"/>
            <p:cNvSpPr/>
            <p:nvPr/>
          </p:nvSpPr>
          <p:spPr>
            <a:xfrm>
              <a:off x="148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76" name="Line 21"/>
            <p:cNvSpPr/>
            <p:nvPr/>
          </p:nvSpPr>
          <p:spPr>
            <a:xfrm>
              <a:off x="158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77" name="Line 22"/>
            <p:cNvSpPr/>
            <p:nvPr/>
          </p:nvSpPr>
          <p:spPr>
            <a:xfrm>
              <a:off x="168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78" name="Line 23"/>
            <p:cNvSpPr/>
            <p:nvPr/>
          </p:nvSpPr>
          <p:spPr>
            <a:xfrm>
              <a:off x="178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79" name="Line 24"/>
            <p:cNvSpPr/>
            <p:nvPr/>
          </p:nvSpPr>
          <p:spPr>
            <a:xfrm>
              <a:off x="188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80" name="Line 25"/>
            <p:cNvSpPr/>
            <p:nvPr/>
          </p:nvSpPr>
          <p:spPr>
            <a:xfrm>
              <a:off x="198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81" name="Line 26"/>
            <p:cNvSpPr/>
            <p:nvPr/>
          </p:nvSpPr>
          <p:spPr>
            <a:xfrm>
              <a:off x="208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82" name="Line 27"/>
            <p:cNvSpPr/>
            <p:nvPr/>
          </p:nvSpPr>
          <p:spPr>
            <a:xfrm>
              <a:off x="218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83" name="Line 28"/>
            <p:cNvSpPr/>
            <p:nvPr/>
          </p:nvSpPr>
          <p:spPr>
            <a:xfrm>
              <a:off x="229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84" name="Line 29"/>
            <p:cNvSpPr/>
            <p:nvPr/>
          </p:nvSpPr>
          <p:spPr>
            <a:xfrm>
              <a:off x="239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85" name="Line 30"/>
            <p:cNvSpPr/>
            <p:nvPr/>
          </p:nvSpPr>
          <p:spPr>
            <a:xfrm>
              <a:off x="249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86" name="Line 31"/>
            <p:cNvSpPr/>
            <p:nvPr/>
          </p:nvSpPr>
          <p:spPr>
            <a:xfrm>
              <a:off x="259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87" name="Line 32"/>
            <p:cNvSpPr/>
            <p:nvPr/>
          </p:nvSpPr>
          <p:spPr>
            <a:xfrm>
              <a:off x="269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88" name="Line 33"/>
            <p:cNvSpPr/>
            <p:nvPr/>
          </p:nvSpPr>
          <p:spPr>
            <a:xfrm>
              <a:off x="279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89" name="Line 34"/>
            <p:cNvSpPr/>
            <p:nvPr/>
          </p:nvSpPr>
          <p:spPr>
            <a:xfrm>
              <a:off x="289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90" name="Line 35"/>
            <p:cNvSpPr/>
            <p:nvPr/>
          </p:nvSpPr>
          <p:spPr>
            <a:xfrm>
              <a:off x="299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91" name="Line 36"/>
            <p:cNvSpPr/>
            <p:nvPr/>
          </p:nvSpPr>
          <p:spPr>
            <a:xfrm>
              <a:off x="310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92" name="Line 37"/>
            <p:cNvSpPr/>
            <p:nvPr/>
          </p:nvSpPr>
          <p:spPr>
            <a:xfrm>
              <a:off x="320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93" name="Line 38"/>
            <p:cNvSpPr/>
            <p:nvPr/>
          </p:nvSpPr>
          <p:spPr>
            <a:xfrm>
              <a:off x="330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94" name="Line 39"/>
            <p:cNvSpPr/>
            <p:nvPr/>
          </p:nvSpPr>
          <p:spPr>
            <a:xfrm>
              <a:off x="340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95" name="Line 40"/>
            <p:cNvSpPr/>
            <p:nvPr/>
          </p:nvSpPr>
          <p:spPr>
            <a:xfrm>
              <a:off x="350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96" name="Line 41"/>
            <p:cNvSpPr/>
            <p:nvPr/>
          </p:nvSpPr>
          <p:spPr>
            <a:xfrm>
              <a:off x="360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97" name="Line 42"/>
            <p:cNvSpPr/>
            <p:nvPr/>
          </p:nvSpPr>
          <p:spPr>
            <a:xfrm>
              <a:off x="370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98" name="Line 43"/>
            <p:cNvSpPr/>
            <p:nvPr/>
          </p:nvSpPr>
          <p:spPr>
            <a:xfrm>
              <a:off x="380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99" name="Line 44"/>
            <p:cNvSpPr/>
            <p:nvPr/>
          </p:nvSpPr>
          <p:spPr>
            <a:xfrm>
              <a:off x="391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00" name="Line 45"/>
            <p:cNvSpPr/>
            <p:nvPr/>
          </p:nvSpPr>
          <p:spPr>
            <a:xfrm>
              <a:off x="401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01" name="Line 46"/>
            <p:cNvSpPr/>
            <p:nvPr/>
          </p:nvSpPr>
          <p:spPr>
            <a:xfrm>
              <a:off x="411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02" name="Line 47"/>
            <p:cNvSpPr/>
            <p:nvPr/>
          </p:nvSpPr>
          <p:spPr>
            <a:xfrm>
              <a:off x="421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03" name="Line 48"/>
            <p:cNvSpPr/>
            <p:nvPr/>
          </p:nvSpPr>
          <p:spPr>
            <a:xfrm>
              <a:off x="431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04" name="Line 49"/>
            <p:cNvSpPr/>
            <p:nvPr/>
          </p:nvSpPr>
          <p:spPr>
            <a:xfrm>
              <a:off x="441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05" name="Line 50"/>
            <p:cNvSpPr/>
            <p:nvPr/>
          </p:nvSpPr>
          <p:spPr>
            <a:xfrm>
              <a:off x="451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06" name="Line 51"/>
            <p:cNvSpPr/>
            <p:nvPr/>
          </p:nvSpPr>
          <p:spPr>
            <a:xfrm>
              <a:off x="461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07" name="Line 52"/>
            <p:cNvSpPr/>
            <p:nvPr/>
          </p:nvSpPr>
          <p:spPr>
            <a:xfrm>
              <a:off x="472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08" name="Line 53"/>
            <p:cNvSpPr/>
            <p:nvPr/>
          </p:nvSpPr>
          <p:spPr>
            <a:xfrm>
              <a:off x="482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09" name="Line 54"/>
            <p:cNvSpPr/>
            <p:nvPr/>
          </p:nvSpPr>
          <p:spPr>
            <a:xfrm>
              <a:off x="492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10" name="Line 55"/>
            <p:cNvSpPr/>
            <p:nvPr/>
          </p:nvSpPr>
          <p:spPr>
            <a:xfrm>
              <a:off x="502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11" name="Line 56"/>
            <p:cNvSpPr/>
            <p:nvPr/>
          </p:nvSpPr>
          <p:spPr>
            <a:xfrm>
              <a:off x="512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12" name="Line 57"/>
            <p:cNvSpPr/>
            <p:nvPr/>
          </p:nvSpPr>
          <p:spPr>
            <a:xfrm>
              <a:off x="522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13" name="Line 58"/>
            <p:cNvSpPr/>
            <p:nvPr/>
          </p:nvSpPr>
          <p:spPr>
            <a:xfrm>
              <a:off x="532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14" name="Line 59"/>
            <p:cNvSpPr/>
            <p:nvPr/>
          </p:nvSpPr>
          <p:spPr>
            <a:xfrm>
              <a:off x="542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15" name="Line 60"/>
            <p:cNvSpPr/>
            <p:nvPr/>
          </p:nvSpPr>
          <p:spPr>
            <a:xfrm>
              <a:off x="553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16" name="Line 61"/>
            <p:cNvSpPr/>
            <p:nvPr/>
          </p:nvSpPr>
          <p:spPr>
            <a:xfrm>
              <a:off x="563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17" name="Line 62"/>
            <p:cNvSpPr/>
            <p:nvPr/>
          </p:nvSpPr>
          <p:spPr>
            <a:xfrm>
              <a:off x="573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18" name="Line 63"/>
            <p:cNvSpPr/>
            <p:nvPr/>
          </p:nvSpPr>
          <p:spPr>
            <a:xfrm>
              <a:off x="583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19" name="Line 64"/>
            <p:cNvSpPr/>
            <p:nvPr/>
          </p:nvSpPr>
          <p:spPr>
            <a:xfrm>
              <a:off x="593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20" name="Line 65"/>
            <p:cNvSpPr/>
            <p:nvPr/>
          </p:nvSpPr>
          <p:spPr>
            <a:xfrm>
              <a:off x="603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21" name="Line 66"/>
            <p:cNvSpPr/>
            <p:nvPr/>
          </p:nvSpPr>
          <p:spPr>
            <a:xfrm>
              <a:off x="613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22" name="Line 67"/>
            <p:cNvSpPr/>
            <p:nvPr/>
          </p:nvSpPr>
          <p:spPr>
            <a:xfrm>
              <a:off x="623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23" name="Line 68"/>
            <p:cNvSpPr/>
            <p:nvPr/>
          </p:nvSpPr>
          <p:spPr>
            <a:xfrm>
              <a:off x="634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24" name="Line 69"/>
            <p:cNvSpPr/>
            <p:nvPr/>
          </p:nvSpPr>
          <p:spPr>
            <a:xfrm>
              <a:off x="644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25" name="Line 70"/>
            <p:cNvSpPr/>
            <p:nvPr/>
          </p:nvSpPr>
          <p:spPr>
            <a:xfrm>
              <a:off x="654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26" name="Line 71"/>
            <p:cNvSpPr/>
            <p:nvPr/>
          </p:nvSpPr>
          <p:spPr>
            <a:xfrm>
              <a:off x="664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27" name="Line 72"/>
            <p:cNvSpPr/>
            <p:nvPr/>
          </p:nvSpPr>
          <p:spPr>
            <a:xfrm>
              <a:off x="674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28" name="Line 73"/>
            <p:cNvSpPr/>
            <p:nvPr/>
          </p:nvSpPr>
          <p:spPr>
            <a:xfrm>
              <a:off x="684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29" name="Line 74"/>
            <p:cNvSpPr/>
            <p:nvPr/>
          </p:nvSpPr>
          <p:spPr>
            <a:xfrm>
              <a:off x="694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30" name="Line 75"/>
            <p:cNvSpPr/>
            <p:nvPr/>
          </p:nvSpPr>
          <p:spPr>
            <a:xfrm>
              <a:off x="704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31" name="Line 76"/>
            <p:cNvSpPr/>
            <p:nvPr/>
          </p:nvSpPr>
          <p:spPr>
            <a:xfrm>
              <a:off x="715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32" name="Line 77"/>
            <p:cNvSpPr/>
            <p:nvPr/>
          </p:nvSpPr>
          <p:spPr>
            <a:xfrm>
              <a:off x="725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33" name="Line 78"/>
            <p:cNvSpPr/>
            <p:nvPr/>
          </p:nvSpPr>
          <p:spPr>
            <a:xfrm>
              <a:off x="735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34" name="Line 79"/>
            <p:cNvSpPr/>
            <p:nvPr/>
          </p:nvSpPr>
          <p:spPr>
            <a:xfrm>
              <a:off x="745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35" name="Line 80"/>
            <p:cNvSpPr/>
            <p:nvPr/>
          </p:nvSpPr>
          <p:spPr>
            <a:xfrm>
              <a:off x="755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36" name="Line 81"/>
            <p:cNvSpPr/>
            <p:nvPr/>
          </p:nvSpPr>
          <p:spPr>
            <a:xfrm>
              <a:off x="765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37" name="Line 82"/>
            <p:cNvSpPr/>
            <p:nvPr/>
          </p:nvSpPr>
          <p:spPr>
            <a:xfrm>
              <a:off x="775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38" name="Line 83"/>
            <p:cNvSpPr/>
            <p:nvPr/>
          </p:nvSpPr>
          <p:spPr>
            <a:xfrm>
              <a:off x="785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39" name="Line 84"/>
            <p:cNvSpPr/>
            <p:nvPr/>
          </p:nvSpPr>
          <p:spPr>
            <a:xfrm>
              <a:off x="796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40" name="Line 85"/>
            <p:cNvSpPr/>
            <p:nvPr/>
          </p:nvSpPr>
          <p:spPr>
            <a:xfrm>
              <a:off x="806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41" name="Line 86"/>
            <p:cNvSpPr/>
            <p:nvPr/>
          </p:nvSpPr>
          <p:spPr>
            <a:xfrm>
              <a:off x="816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42" name="Line 87"/>
            <p:cNvSpPr/>
            <p:nvPr/>
          </p:nvSpPr>
          <p:spPr>
            <a:xfrm>
              <a:off x="826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43" name="Line 88"/>
            <p:cNvSpPr/>
            <p:nvPr/>
          </p:nvSpPr>
          <p:spPr>
            <a:xfrm>
              <a:off x="836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44" name="Line 89"/>
            <p:cNvSpPr/>
            <p:nvPr/>
          </p:nvSpPr>
          <p:spPr>
            <a:xfrm>
              <a:off x="846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45" name="Line 90"/>
            <p:cNvSpPr/>
            <p:nvPr/>
          </p:nvSpPr>
          <p:spPr>
            <a:xfrm>
              <a:off x="856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46" name="Line 91"/>
            <p:cNvSpPr/>
            <p:nvPr/>
          </p:nvSpPr>
          <p:spPr>
            <a:xfrm>
              <a:off x="866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47" name="Line 92"/>
            <p:cNvSpPr/>
            <p:nvPr/>
          </p:nvSpPr>
          <p:spPr>
            <a:xfrm>
              <a:off x="877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48" name="Line 93"/>
            <p:cNvSpPr/>
            <p:nvPr/>
          </p:nvSpPr>
          <p:spPr>
            <a:xfrm>
              <a:off x="887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49" name="Line 94"/>
            <p:cNvSpPr/>
            <p:nvPr/>
          </p:nvSpPr>
          <p:spPr>
            <a:xfrm>
              <a:off x="897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50" name="Line 95"/>
            <p:cNvSpPr/>
            <p:nvPr/>
          </p:nvSpPr>
          <p:spPr>
            <a:xfrm>
              <a:off x="907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51" name="Line 96"/>
            <p:cNvSpPr/>
            <p:nvPr/>
          </p:nvSpPr>
          <p:spPr>
            <a:xfrm>
              <a:off x="917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52" name="Line 97"/>
            <p:cNvSpPr/>
            <p:nvPr/>
          </p:nvSpPr>
          <p:spPr>
            <a:xfrm>
              <a:off x="927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53" name="Line 98"/>
            <p:cNvSpPr/>
            <p:nvPr/>
          </p:nvSpPr>
          <p:spPr>
            <a:xfrm>
              <a:off x="937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54" name="Line 99"/>
            <p:cNvSpPr/>
            <p:nvPr/>
          </p:nvSpPr>
          <p:spPr>
            <a:xfrm>
              <a:off x="947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55" name="Line 100"/>
            <p:cNvSpPr/>
            <p:nvPr/>
          </p:nvSpPr>
          <p:spPr>
            <a:xfrm>
              <a:off x="958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56" name="Line 101"/>
            <p:cNvSpPr/>
            <p:nvPr/>
          </p:nvSpPr>
          <p:spPr>
            <a:xfrm>
              <a:off x="968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57" name="Line 102"/>
            <p:cNvSpPr/>
            <p:nvPr/>
          </p:nvSpPr>
          <p:spPr>
            <a:xfrm>
              <a:off x="978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58" name="Line 103"/>
            <p:cNvSpPr/>
            <p:nvPr/>
          </p:nvSpPr>
          <p:spPr>
            <a:xfrm>
              <a:off x="988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59" name="Line 104"/>
            <p:cNvSpPr/>
            <p:nvPr/>
          </p:nvSpPr>
          <p:spPr>
            <a:xfrm>
              <a:off x="998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60" name="Line 105"/>
            <p:cNvSpPr/>
            <p:nvPr/>
          </p:nvSpPr>
          <p:spPr>
            <a:xfrm>
              <a:off x="1008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61" name="Line 106"/>
            <p:cNvSpPr/>
            <p:nvPr/>
          </p:nvSpPr>
          <p:spPr>
            <a:xfrm>
              <a:off x="1018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62" name="Line 107"/>
            <p:cNvSpPr/>
            <p:nvPr/>
          </p:nvSpPr>
          <p:spPr>
            <a:xfrm>
              <a:off x="1028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63" name="Line 108"/>
            <p:cNvSpPr/>
            <p:nvPr/>
          </p:nvSpPr>
          <p:spPr>
            <a:xfrm>
              <a:off x="1039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64" name="Line 109"/>
            <p:cNvSpPr/>
            <p:nvPr/>
          </p:nvSpPr>
          <p:spPr>
            <a:xfrm>
              <a:off x="1049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65" name="Line 110"/>
            <p:cNvSpPr/>
            <p:nvPr/>
          </p:nvSpPr>
          <p:spPr>
            <a:xfrm>
              <a:off x="1059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66" name="Line 111"/>
            <p:cNvSpPr/>
            <p:nvPr/>
          </p:nvSpPr>
          <p:spPr>
            <a:xfrm>
              <a:off x="1069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67" name="Line 112"/>
            <p:cNvSpPr/>
            <p:nvPr/>
          </p:nvSpPr>
          <p:spPr>
            <a:xfrm>
              <a:off x="1079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68" name="Line 113"/>
            <p:cNvSpPr/>
            <p:nvPr/>
          </p:nvSpPr>
          <p:spPr>
            <a:xfrm>
              <a:off x="1089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69" name="Line 114"/>
            <p:cNvSpPr/>
            <p:nvPr/>
          </p:nvSpPr>
          <p:spPr>
            <a:xfrm>
              <a:off x="1099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70" name="Line 115"/>
            <p:cNvSpPr/>
            <p:nvPr/>
          </p:nvSpPr>
          <p:spPr>
            <a:xfrm>
              <a:off x="1109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71" name="Line 116"/>
            <p:cNvSpPr/>
            <p:nvPr/>
          </p:nvSpPr>
          <p:spPr>
            <a:xfrm>
              <a:off x="1120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72" name="Line 117"/>
            <p:cNvSpPr/>
            <p:nvPr/>
          </p:nvSpPr>
          <p:spPr>
            <a:xfrm>
              <a:off x="1130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73" name="Line 118"/>
            <p:cNvSpPr/>
            <p:nvPr/>
          </p:nvSpPr>
          <p:spPr>
            <a:xfrm>
              <a:off x="1140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74" name="Line 119"/>
            <p:cNvSpPr/>
            <p:nvPr/>
          </p:nvSpPr>
          <p:spPr>
            <a:xfrm>
              <a:off x="1150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75" name="Line 120"/>
            <p:cNvSpPr/>
            <p:nvPr/>
          </p:nvSpPr>
          <p:spPr>
            <a:xfrm>
              <a:off x="1160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76" name="Line 121"/>
            <p:cNvSpPr/>
            <p:nvPr/>
          </p:nvSpPr>
          <p:spPr>
            <a:xfrm>
              <a:off x="1170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77" name="Line 122"/>
            <p:cNvSpPr/>
            <p:nvPr/>
          </p:nvSpPr>
          <p:spPr>
            <a:xfrm>
              <a:off x="1180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78" name="Line 123"/>
            <p:cNvSpPr/>
            <p:nvPr/>
          </p:nvSpPr>
          <p:spPr>
            <a:xfrm>
              <a:off x="1190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79" name="Line 124"/>
            <p:cNvSpPr/>
            <p:nvPr/>
          </p:nvSpPr>
          <p:spPr>
            <a:xfrm>
              <a:off x="1201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80" name="Line 125"/>
            <p:cNvSpPr/>
            <p:nvPr/>
          </p:nvSpPr>
          <p:spPr>
            <a:xfrm>
              <a:off x="1211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1981" name="PlaceHolder 126"/>
          <p:cNvSpPr>
            <a:spLocks noGrp="1"/>
          </p:cNvSpPr>
          <p:nvPr>
            <p:ph type="sldNum"/>
          </p:nvPr>
        </p:nvSpPr>
        <p:spPr>
          <a:xfrm>
            <a:off x="45000" y="6477480"/>
            <a:ext cx="625320" cy="36468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A1D9A8A8-5313-4FF7-A757-69D3E4726567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‹N›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1982" name="PlaceHolder 127"/>
          <p:cNvSpPr>
            <a:spLocks noGrp="1"/>
          </p:cNvSpPr>
          <p:nvPr>
            <p:ph type="body"/>
          </p:nvPr>
        </p:nvSpPr>
        <p:spPr>
          <a:xfrm>
            <a:off x="479880" y="51480"/>
            <a:ext cx="11231640" cy="28764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  <a:spcBef>
                <a:spcPts val="360"/>
              </a:spcBef>
            </a:pPr>
            <a:r>
              <a:rPr lang="it-IT" sz="18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Section title</a:t>
            </a:r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983" name="PlaceHolder 128"/>
          <p:cNvSpPr>
            <a:spLocks noGrp="1"/>
          </p:cNvSpPr>
          <p:nvPr>
            <p:ph type="ftr"/>
          </p:nvPr>
        </p:nvSpPr>
        <p:spPr>
          <a:xfrm>
            <a:off x="953280" y="6477480"/>
            <a:ext cx="5184720" cy="36468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Presenter name / custom text</a:t>
            </a:r>
            <a:endParaRPr lang="it-IT" sz="1400" b="0" strike="noStrike" spc="-1">
              <a:latin typeface="Times New Roman"/>
            </a:endParaRPr>
          </a:p>
        </p:txBody>
      </p:sp>
      <p:pic>
        <p:nvPicPr>
          <p:cNvPr id="1984" name="Picture 254"/>
          <p:cNvPicPr/>
          <p:nvPr/>
        </p:nvPicPr>
        <p:blipFill>
          <a:blip r:embed="rId14"/>
          <a:stretch/>
        </p:blipFill>
        <p:spPr>
          <a:xfrm>
            <a:off x="8490600" y="6492600"/>
            <a:ext cx="582480" cy="334440"/>
          </a:xfrm>
          <a:prstGeom prst="rect">
            <a:avLst/>
          </a:prstGeom>
          <a:ln>
            <a:noFill/>
          </a:ln>
        </p:spPr>
      </p:pic>
      <p:pic>
        <p:nvPicPr>
          <p:cNvPr id="1985" name="Picture 2" descr="Y:\IMMAGINE _COORDINATA_2014\PPT\modello1\loghi_PNG\03_Polimi_logotipo_bandiera-1riga.png"/>
          <p:cNvPicPr/>
          <p:nvPr/>
        </p:nvPicPr>
        <p:blipFill>
          <a:blip r:embed="rId15"/>
          <a:stretch/>
        </p:blipFill>
        <p:spPr>
          <a:xfrm>
            <a:off x="9205920" y="6516720"/>
            <a:ext cx="2779920" cy="289080"/>
          </a:xfrm>
          <a:prstGeom prst="rect">
            <a:avLst/>
          </a:prstGeom>
          <a:ln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  <p:sldLayoutId id="214748381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2" name="CustomShape 1"/>
          <p:cNvSpPr/>
          <p:nvPr/>
        </p:nvSpPr>
        <p:spPr>
          <a:xfrm>
            <a:off x="0" y="6462000"/>
            <a:ext cx="12191760" cy="395640"/>
          </a:xfrm>
          <a:prstGeom prst="rect">
            <a:avLst/>
          </a:prstGeom>
          <a:solidFill>
            <a:srgbClr val="728FA5"/>
          </a:solidFill>
          <a:ln w="9360">
            <a:noFill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23" name="CustomShape 2"/>
          <p:cNvSpPr/>
          <p:nvPr/>
        </p:nvSpPr>
        <p:spPr>
          <a:xfrm>
            <a:off x="0" y="0"/>
            <a:ext cx="12191760" cy="1007640"/>
          </a:xfrm>
          <a:prstGeom prst="rect">
            <a:avLst/>
          </a:prstGeom>
          <a:solidFill>
            <a:srgbClr val="728FA5"/>
          </a:solidFill>
          <a:ln w="9360">
            <a:noFill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24" name="PlaceHolder 3"/>
          <p:cNvSpPr>
            <a:spLocks noGrp="1"/>
          </p:cNvSpPr>
          <p:nvPr>
            <p:ph type="title"/>
          </p:nvPr>
        </p:nvSpPr>
        <p:spPr>
          <a:xfrm>
            <a:off x="479880" y="386640"/>
            <a:ext cx="11231640" cy="46764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Title</a:t>
            </a:r>
            <a:endParaRPr lang="it-IT" sz="26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025" name="PlaceHolder 4"/>
          <p:cNvSpPr>
            <a:spLocks noGrp="1"/>
          </p:cNvSpPr>
          <p:nvPr>
            <p:ph type="body"/>
          </p:nvPr>
        </p:nvSpPr>
        <p:spPr>
          <a:xfrm>
            <a:off x="479880" y="1127880"/>
            <a:ext cx="11231640" cy="521964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432000" indent="-3240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Fare clic per modificare gli stili del testo dello schema</a:t>
            </a:r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864000" lvl="1" indent="-3240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18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Secondo livello</a:t>
            </a:r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1296000" lvl="2" indent="-2880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6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Terzo livello</a:t>
            </a:r>
            <a:endParaRPr lang="it-IT" sz="16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1728000" lvl="3" indent="-2160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16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Quarto livello</a:t>
            </a:r>
            <a:endParaRPr lang="it-IT" sz="16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2160000" lvl="4" indent="-2160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6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Quinto livello</a:t>
            </a:r>
            <a:endParaRPr lang="it-IT" sz="16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grpSp>
        <p:nvGrpSpPr>
          <p:cNvPr id="2026" name="Group 5"/>
          <p:cNvGrpSpPr/>
          <p:nvPr/>
        </p:nvGrpSpPr>
        <p:grpSpPr>
          <a:xfrm>
            <a:off x="63000" y="888840"/>
            <a:ext cx="12048840" cy="118800"/>
            <a:chOff x="63000" y="888840"/>
            <a:chExt cx="12048840" cy="118800"/>
          </a:xfrm>
        </p:grpSpPr>
        <p:sp>
          <p:nvSpPr>
            <p:cNvPr id="2027" name="Line 6"/>
            <p:cNvSpPr/>
            <p:nvPr/>
          </p:nvSpPr>
          <p:spPr>
            <a:xfrm>
              <a:off x="6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28" name="Line 7"/>
            <p:cNvSpPr/>
            <p:nvPr/>
          </p:nvSpPr>
          <p:spPr>
            <a:xfrm>
              <a:off x="16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29" name="Line 8"/>
            <p:cNvSpPr/>
            <p:nvPr/>
          </p:nvSpPr>
          <p:spPr>
            <a:xfrm>
              <a:off x="26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30" name="Line 9"/>
            <p:cNvSpPr/>
            <p:nvPr/>
          </p:nvSpPr>
          <p:spPr>
            <a:xfrm>
              <a:off x="36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31" name="Line 10"/>
            <p:cNvSpPr/>
            <p:nvPr/>
          </p:nvSpPr>
          <p:spPr>
            <a:xfrm>
              <a:off x="46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32" name="Line 11"/>
            <p:cNvSpPr/>
            <p:nvPr/>
          </p:nvSpPr>
          <p:spPr>
            <a:xfrm>
              <a:off x="56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33" name="Line 12"/>
            <p:cNvSpPr/>
            <p:nvPr/>
          </p:nvSpPr>
          <p:spPr>
            <a:xfrm>
              <a:off x="67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34" name="Line 13"/>
            <p:cNvSpPr/>
            <p:nvPr/>
          </p:nvSpPr>
          <p:spPr>
            <a:xfrm>
              <a:off x="77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35" name="Line 14"/>
            <p:cNvSpPr/>
            <p:nvPr/>
          </p:nvSpPr>
          <p:spPr>
            <a:xfrm>
              <a:off x="87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36" name="Line 15"/>
            <p:cNvSpPr/>
            <p:nvPr/>
          </p:nvSpPr>
          <p:spPr>
            <a:xfrm>
              <a:off x="97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37" name="Line 16"/>
            <p:cNvSpPr/>
            <p:nvPr/>
          </p:nvSpPr>
          <p:spPr>
            <a:xfrm>
              <a:off x="107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38" name="Line 17"/>
            <p:cNvSpPr/>
            <p:nvPr/>
          </p:nvSpPr>
          <p:spPr>
            <a:xfrm>
              <a:off x="117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39" name="Line 18"/>
            <p:cNvSpPr/>
            <p:nvPr/>
          </p:nvSpPr>
          <p:spPr>
            <a:xfrm>
              <a:off x="127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40" name="Line 19"/>
            <p:cNvSpPr/>
            <p:nvPr/>
          </p:nvSpPr>
          <p:spPr>
            <a:xfrm>
              <a:off x="137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41" name="Line 20"/>
            <p:cNvSpPr/>
            <p:nvPr/>
          </p:nvSpPr>
          <p:spPr>
            <a:xfrm>
              <a:off x="148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42" name="Line 21"/>
            <p:cNvSpPr/>
            <p:nvPr/>
          </p:nvSpPr>
          <p:spPr>
            <a:xfrm>
              <a:off x="158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43" name="Line 22"/>
            <p:cNvSpPr/>
            <p:nvPr/>
          </p:nvSpPr>
          <p:spPr>
            <a:xfrm>
              <a:off x="168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44" name="Line 23"/>
            <p:cNvSpPr/>
            <p:nvPr/>
          </p:nvSpPr>
          <p:spPr>
            <a:xfrm>
              <a:off x="178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45" name="Line 24"/>
            <p:cNvSpPr/>
            <p:nvPr/>
          </p:nvSpPr>
          <p:spPr>
            <a:xfrm>
              <a:off x="188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46" name="Line 25"/>
            <p:cNvSpPr/>
            <p:nvPr/>
          </p:nvSpPr>
          <p:spPr>
            <a:xfrm>
              <a:off x="198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47" name="Line 26"/>
            <p:cNvSpPr/>
            <p:nvPr/>
          </p:nvSpPr>
          <p:spPr>
            <a:xfrm>
              <a:off x="208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48" name="Line 27"/>
            <p:cNvSpPr/>
            <p:nvPr/>
          </p:nvSpPr>
          <p:spPr>
            <a:xfrm>
              <a:off x="218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49" name="Line 28"/>
            <p:cNvSpPr/>
            <p:nvPr/>
          </p:nvSpPr>
          <p:spPr>
            <a:xfrm>
              <a:off x="229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50" name="Line 29"/>
            <p:cNvSpPr/>
            <p:nvPr/>
          </p:nvSpPr>
          <p:spPr>
            <a:xfrm>
              <a:off x="239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51" name="Line 30"/>
            <p:cNvSpPr/>
            <p:nvPr/>
          </p:nvSpPr>
          <p:spPr>
            <a:xfrm>
              <a:off x="249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52" name="Line 31"/>
            <p:cNvSpPr/>
            <p:nvPr/>
          </p:nvSpPr>
          <p:spPr>
            <a:xfrm>
              <a:off x="259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53" name="Line 32"/>
            <p:cNvSpPr/>
            <p:nvPr/>
          </p:nvSpPr>
          <p:spPr>
            <a:xfrm>
              <a:off x="269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54" name="Line 33"/>
            <p:cNvSpPr/>
            <p:nvPr/>
          </p:nvSpPr>
          <p:spPr>
            <a:xfrm>
              <a:off x="279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55" name="Line 34"/>
            <p:cNvSpPr/>
            <p:nvPr/>
          </p:nvSpPr>
          <p:spPr>
            <a:xfrm>
              <a:off x="289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56" name="Line 35"/>
            <p:cNvSpPr/>
            <p:nvPr/>
          </p:nvSpPr>
          <p:spPr>
            <a:xfrm>
              <a:off x="299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57" name="Line 36"/>
            <p:cNvSpPr/>
            <p:nvPr/>
          </p:nvSpPr>
          <p:spPr>
            <a:xfrm>
              <a:off x="310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58" name="Line 37"/>
            <p:cNvSpPr/>
            <p:nvPr/>
          </p:nvSpPr>
          <p:spPr>
            <a:xfrm>
              <a:off x="320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59" name="Line 38"/>
            <p:cNvSpPr/>
            <p:nvPr/>
          </p:nvSpPr>
          <p:spPr>
            <a:xfrm>
              <a:off x="330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60" name="Line 39"/>
            <p:cNvSpPr/>
            <p:nvPr/>
          </p:nvSpPr>
          <p:spPr>
            <a:xfrm>
              <a:off x="340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61" name="Line 40"/>
            <p:cNvSpPr/>
            <p:nvPr/>
          </p:nvSpPr>
          <p:spPr>
            <a:xfrm>
              <a:off x="350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62" name="Line 41"/>
            <p:cNvSpPr/>
            <p:nvPr/>
          </p:nvSpPr>
          <p:spPr>
            <a:xfrm>
              <a:off x="360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63" name="Line 42"/>
            <p:cNvSpPr/>
            <p:nvPr/>
          </p:nvSpPr>
          <p:spPr>
            <a:xfrm>
              <a:off x="370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64" name="Line 43"/>
            <p:cNvSpPr/>
            <p:nvPr/>
          </p:nvSpPr>
          <p:spPr>
            <a:xfrm>
              <a:off x="380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65" name="Line 44"/>
            <p:cNvSpPr/>
            <p:nvPr/>
          </p:nvSpPr>
          <p:spPr>
            <a:xfrm>
              <a:off x="391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66" name="Line 45"/>
            <p:cNvSpPr/>
            <p:nvPr/>
          </p:nvSpPr>
          <p:spPr>
            <a:xfrm>
              <a:off x="401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67" name="Line 46"/>
            <p:cNvSpPr/>
            <p:nvPr/>
          </p:nvSpPr>
          <p:spPr>
            <a:xfrm>
              <a:off x="411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68" name="Line 47"/>
            <p:cNvSpPr/>
            <p:nvPr/>
          </p:nvSpPr>
          <p:spPr>
            <a:xfrm>
              <a:off x="421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69" name="Line 48"/>
            <p:cNvSpPr/>
            <p:nvPr/>
          </p:nvSpPr>
          <p:spPr>
            <a:xfrm>
              <a:off x="431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70" name="Line 49"/>
            <p:cNvSpPr/>
            <p:nvPr/>
          </p:nvSpPr>
          <p:spPr>
            <a:xfrm>
              <a:off x="441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71" name="Line 50"/>
            <p:cNvSpPr/>
            <p:nvPr/>
          </p:nvSpPr>
          <p:spPr>
            <a:xfrm>
              <a:off x="451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72" name="Line 51"/>
            <p:cNvSpPr/>
            <p:nvPr/>
          </p:nvSpPr>
          <p:spPr>
            <a:xfrm>
              <a:off x="461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73" name="Line 52"/>
            <p:cNvSpPr/>
            <p:nvPr/>
          </p:nvSpPr>
          <p:spPr>
            <a:xfrm>
              <a:off x="472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74" name="Line 53"/>
            <p:cNvSpPr/>
            <p:nvPr/>
          </p:nvSpPr>
          <p:spPr>
            <a:xfrm>
              <a:off x="482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75" name="Line 54"/>
            <p:cNvSpPr/>
            <p:nvPr/>
          </p:nvSpPr>
          <p:spPr>
            <a:xfrm>
              <a:off x="492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76" name="Line 55"/>
            <p:cNvSpPr/>
            <p:nvPr/>
          </p:nvSpPr>
          <p:spPr>
            <a:xfrm>
              <a:off x="502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77" name="Line 56"/>
            <p:cNvSpPr/>
            <p:nvPr/>
          </p:nvSpPr>
          <p:spPr>
            <a:xfrm>
              <a:off x="512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78" name="Line 57"/>
            <p:cNvSpPr/>
            <p:nvPr/>
          </p:nvSpPr>
          <p:spPr>
            <a:xfrm>
              <a:off x="522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79" name="Line 58"/>
            <p:cNvSpPr/>
            <p:nvPr/>
          </p:nvSpPr>
          <p:spPr>
            <a:xfrm>
              <a:off x="532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80" name="Line 59"/>
            <p:cNvSpPr/>
            <p:nvPr/>
          </p:nvSpPr>
          <p:spPr>
            <a:xfrm>
              <a:off x="542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81" name="Line 60"/>
            <p:cNvSpPr/>
            <p:nvPr/>
          </p:nvSpPr>
          <p:spPr>
            <a:xfrm>
              <a:off x="553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82" name="Line 61"/>
            <p:cNvSpPr/>
            <p:nvPr/>
          </p:nvSpPr>
          <p:spPr>
            <a:xfrm>
              <a:off x="563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83" name="Line 62"/>
            <p:cNvSpPr/>
            <p:nvPr/>
          </p:nvSpPr>
          <p:spPr>
            <a:xfrm>
              <a:off x="573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84" name="Line 63"/>
            <p:cNvSpPr/>
            <p:nvPr/>
          </p:nvSpPr>
          <p:spPr>
            <a:xfrm>
              <a:off x="583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85" name="Line 64"/>
            <p:cNvSpPr/>
            <p:nvPr/>
          </p:nvSpPr>
          <p:spPr>
            <a:xfrm>
              <a:off x="593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86" name="Line 65"/>
            <p:cNvSpPr/>
            <p:nvPr/>
          </p:nvSpPr>
          <p:spPr>
            <a:xfrm>
              <a:off x="603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87" name="Line 66"/>
            <p:cNvSpPr/>
            <p:nvPr/>
          </p:nvSpPr>
          <p:spPr>
            <a:xfrm>
              <a:off x="613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88" name="Line 67"/>
            <p:cNvSpPr/>
            <p:nvPr/>
          </p:nvSpPr>
          <p:spPr>
            <a:xfrm>
              <a:off x="623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89" name="Line 68"/>
            <p:cNvSpPr/>
            <p:nvPr/>
          </p:nvSpPr>
          <p:spPr>
            <a:xfrm>
              <a:off x="634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90" name="Line 69"/>
            <p:cNvSpPr/>
            <p:nvPr/>
          </p:nvSpPr>
          <p:spPr>
            <a:xfrm>
              <a:off x="644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91" name="Line 70"/>
            <p:cNvSpPr/>
            <p:nvPr/>
          </p:nvSpPr>
          <p:spPr>
            <a:xfrm>
              <a:off x="654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92" name="Line 71"/>
            <p:cNvSpPr/>
            <p:nvPr/>
          </p:nvSpPr>
          <p:spPr>
            <a:xfrm>
              <a:off x="664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93" name="Line 72"/>
            <p:cNvSpPr/>
            <p:nvPr/>
          </p:nvSpPr>
          <p:spPr>
            <a:xfrm>
              <a:off x="674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94" name="Line 73"/>
            <p:cNvSpPr/>
            <p:nvPr/>
          </p:nvSpPr>
          <p:spPr>
            <a:xfrm>
              <a:off x="684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95" name="Line 74"/>
            <p:cNvSpPr/>
            <p:nvPr/>
          </p:nvSpPr>
          <p:spPr>
            <a:xfrm>
              <a:off x="694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96" name="Line 75"/>
            <p:cNvSpPr/>
            <p:nvPr/>
          </p:nvSpPr>
          <p:spPr>
            <a:xfrm>
              <a:off x="704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97" name="Line 76"/>
            <p:cNvSpPr/>
            <p:nvPr/>
          </p:nvSpPr>
          <p:spPr>
            <a:xfrm>
              <a:off x="715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98" name="Line 77"/>
            <p:cNvSpPr/>
            <p:nvPr/>
          </p:nvSpPr>
          <p:spPr>
            <a:xfrm>
              <a:off x="725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99" name="Line 78"/>
            <p:cNvSpPr/>
            <p:nvPr/>
          </p:nvSpPr>
          <p:spPr>
            <a:xfrm>
              <a:off x="735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00" name="Line 79"/>
            <p:cNvSpPr/>
            <p:nvPr/>
          </p:nvSpPr>
          <p:spPr>
            <a:xfrm>
              <a:off x="745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01" name="Line 80"/>
            <p:cNvSpPr/>
            <p:nvPr/>
          </p:nvSpPr>
          <p:spPr>
            <a:xfrm>
              <a:off x="755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02" name="Line 81"/>
            <p:cNvSpPr/>
            <p:nvPr/>
          </p:nvSpPr>
          <p:spPr>
            <a:xfrm>
              <a:off x="765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03" name="Line 82"/>
            <p:cNvSpPr/>
            <p:nvPr/>
          </p:nvSpPr>
          <p:spPr>
            <a:xfrm>
              <a:off x="775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04" name="Line 83"/>
            <p:cNvSpPr/>
            <p:nvPr/>
          </p:nvSpPr>
          <p:spPr>
            <a:xfrm>
              <a:off x="785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05" name="Line 84"/>
            <p:cNvSpPr/>
            <p:nvPr/>
          </p:nvSpPr>
          <p:spPr>
            <a:xfrm>
              <a:off x="796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06" name="Line 85"/>
            <p:cNvSpPr/>
            <p:nvPr/>
          </p:nvSpPr>
          <p:spPr>
            <a:xfrm>
              <a:off x="806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07" name="Line 86"/>
            <p:cNvSpPr/>
            <p:nvPr/>
          </p:nvSpPr>
          <p:spPr>
            <a:xfrm>
              <a:off x="816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08" name="Line 87"/>
            <p:cNvSpPr/>
            <p:nvPr/>
          </p:nvSpPr>
          <p:spPr>
            <a:xfrm>
              <a:off x="826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09" name="Line 88"/>
            <p:cNvSpPr/>
            <p:nvPr/>
          </p:nvSpPr>
          <p:spPr>
            <a:xfrm>
              <a:off x="836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10" name="Line 89"/>
            <p:cNvSpPr/>
            <p:nvPr/>
          </p:nvSpPr>
          <p:spPr>
            <a:xfrm>
              <a:off x="846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11" name="Line 90"/>
            <p:cNvSpPr/>
            <p:nvPr/>
          </p:nvSpPr>
          <p:spPr>
            <a:xfrm>
              <a:off x="856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12" name="Line 91"/>
            <p:cNvSpPr/>
            <p:nvPr/>
          </p:nvSpPr>
          <p:spPr>
            <a:xfrm>
              <a:off x="866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13" name="Line 92"/>
            <p:cNvSpPr/>
            <p:nvPr/>
          </p:nvSpPr>
          <p:spPr>
            <a:xfrm>
              <a:off x="877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14" name="Line 93"/>
            <p:cNvSpPr/>
            <p:nvPr/>
          </p:nvSpPr>
          <p:spPr>
            <a:xfrm>
              <a:off x="887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15" name="Line 94"/>
            <p:cNvSpPr/>
            <p:nvPr/>
          </p:nvSpPr>
          <p:spPr>
            <a:xfrm>
              <a:off x="897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16" name="Line 95"/>
            <p:cNvSpPr/>
            <p:nvPr/>
          </p:nvSpPr>
          <p:spPr>
            <a:xfrm>
              <a:off x="907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17" name="Line 96"/>
            <p:cNvSpPr/>
            <p:nvPr/>
          </p:nvSpPr>
          <p:spPr>
            <a:xfrm>
              <a:off x="917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18" name="Line 97"/>
            <p:cNvSpPr/>
            <p:nvPr/>
          </p:nvSpPr>
          <p:spPr>
            <a:xfrm>
              <a:off x="927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19" name="Line 98"/>
            <p:cNvSpPr/>
            <p:nvPr/>
          </p:nvSpPr>
          <p:spPr>
            <a:xfrm>
              <a:off x="937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20" name="Line 99"/>
            <p:cNvSpPr/>
            <p:nvPr/>
          </p:nvSpPr>
          <p:spPr>
            <a:xfrm>
              <a:off x="947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21" name="Line 100"/>
            <p:cNvSpPr/>
            <p:nvPr/>
          </p:nvSpPr>
          <p:spPr>
            <a:xfrm>
              <a:off x="958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22" name="Line 101"/>
            <p:cNvSpPr/>
            <p:nvPr/>
          </p:nvSpPr>
          <p:spPr>
            <a:xfrm>
              <a:off x="968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23" name="Line 102"/>
            <p:cNvSpPr/>
            <p:nvPr/>
          </p:nvSpPr>
          <p:spPr>
            <a:xfrm>
              <a:off x="978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24" name="Line 103"/>
            <p:cNvSpPr/>
            <p:nvPr/>
          </p:nvSpPr>
          <p:spPr>
            <a:xfrm>
              <a:off x="988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25" name="Line 104"/>
            <p:cNvSpPr/>
            <p:nvPr/>
          </p:nvSpPr>
          <p:spPr>
            <a:xfrm>
              <a:off x="998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26" name="Line 105"/>
            <p:cNvSpPr/>
            <p:nvPr/>
          </p:nvSpPr>
          <p:spPr>
            <a:xfrm>
              <a:off x="1008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27" name="Line 106"/>
            <p:cNvSpPr/>
            <p:nvPr/>
          </p:nvSpPr>
          <p:spPr>
            <a:xfrm>
              <a:off x="1018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28" name="Line 107"/>
            <p:cNvSpPr/>
            <p:nvPr/>
          </p:nvSpPr>
          <p:spPr>
            <a:xfrm>
              <a:off x="1028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29" name="Line 108"/>
            <p:cNvSpPr/>
            <p:nvPr/>
          </p:nvSpPr>
          <p:spPr>
            <a:xfrm>
              <a:off x="1039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30" name="Line 109"/>
            <p:cNvSpPr/>
            <p:nvPr/>
          </p:nvSpPr>
          <p:spPr>
            <a:xfrm>
              <a:off x="1049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31" name="Line 110"/>
            <p:cNvSpPr/>
            <p:nvPr/>
          </p:nvSpPr>
          <p:spPr>
            <a:xfrm>
              <a:off x="1059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32" name="Line 111"/>
            <p:cNvSpPr/>
            <p:nvPr/>
          </p:nvSpPr>
          <p:spPr>
            <a:xfrm>
              <a:off x="1069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33" name="Line 112"/>
            <p:cNvSpPr/>
            <p:nvPr/>
          </p:nvSpPr>
          <p:spPr>
            <a:xfrm>
              <a:off x="1079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34" name="Line 113"/>
            <p:cNvSpPr/>
            <p:nvPr/>
          </p:nvSpPr>
          <p:spPr>
            <a:xfrm>
              <a:off x="1089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35" name="Line 114"/>
            <p:cNvSpPr/>
            <p:nvPr/>
          </p:nvSpPr>
          <p:spPr>
            <a:xfrm>
              <a:off x="1099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36" name="Line 115"/>
            <p:cNvSpPr/>
            <p:nvPr/>
          </p:nvSpPr>
          <p:spPr>
            <a:xfrm>
              <a:off x="1109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37" name="Line 116"/>
            <p:cNvSpPr/>
            <p:nvPr/>
          </p:nvSpPr>
          <p:spPr>
            <a:xfrm>
              <a:off x="1120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38" name="Line 117"/>
            <p:cNvSpPr/>
            <p:nvPr/>
          </p:nvSpPr>
          <p:spPr>
            <a:xfrm>
              <a:off x="1130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39" name="Line 118"/>
            <p:cNvSpPr/>
            <p:nvPr/>
          </p:nvSpPr>
          <p:spPr>
            <a:xfrm>
              <a:off x="1140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40" name="Line 119"/>
            <p:cNvSpPr/>
            <p:nvPr/>
          </p:nvSpPr>
          <p:spPr>
            <a:xfrm>
              <a:off x="1150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41" name="Line 120"/>
            <p:cNvSpPr/>
            <p:nvPr/>
          </p:nvSpPr>
          <p:spPr>
            <a:xfrm>
              <a:off x="1160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42" name="Line 121"/>
            <p:cNvSpPr/>
            <p:nvPr/>
          </p:nvSpPr>
          <p:spPr>
            <a:xfrm>
              <a:off x="1170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43" name="Line 122"/>
            <p:cNvSpPr/>
            <p:nvPr/>
          </p:nvSpPr>
          <p:spPr>
            <a:xfrm>
              <a:off x="1180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44" name="Line 123"/>
            <p:cNvSpPr/>
            <p:nvPr/>
          </p:nvSpPr>
          <p:spPr>
            <a:xfrm>
              <a:off x="1190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45" name="Line 124"/>
            <p:cNvSpPr/>
            <p:nvPr/>
          </p:nvSpPr>
          <p:spPr>
            <a:xfrm>
              <a:off x="1201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46" name="Line 125"/>
            <p:cNvSpPr/>
            <p:nvPr/>
          </p:nvSpPr>
          <p:spPr>
            <a:xfrm>
              <a:off x="1211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2147" name="PlaceHolder 126"/>
          <p:cNvSpPr>
            <a:spLocks noGrp="1"/>
          </p:cNvSpPr>
          <p:nvPr>
            <p:ph type="sldNum"/>
          </p:nvPr>
        </p:nvSpPr>
        <p:spPr>
          <a:xfrm>
            <a:off x="45000" y="6477480"/>
            <a:ext cx="625320" cy="36468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54A664BF-A4E0-4F70-8373-A14B784D714E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‹N›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2148" name="PlaceHolder 127"/>
          <p:cNvSpPr>
            <a:spLocks noGrp="1"/>
          </p:cNvSpPr>
          <p:nvPr>
            <p:ph type="body"/>
          </p:nvPr>
        </p:nvSpPr>
        <p:spPr>
          <a:xfrm>
            <a:off x="479880" y="51480"/>
            <a:ext cx="11231640" cy="28764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  <a:spcBef>
                <a:spcPts val="360"/>
              </a:spcBef>
            </a:pPr>
            <a:r>
              <a:rPr lang="it-IT" sz="18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Section title</a:t>
            </a:r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149" name="PlaceHolder 128"/>
          <p:cNvSpPr>
            <a:spLocks noGrp="1"/>
          </p:cNvSpPr>
          <p:nvPr>
            <p:ph type="ftr"/>
          </p:nvPr>
        </p:nvSpPr>
        <p:spPr>
          <a:xfrm>
            <a:off x="953280" y="6477480"/>
            <a:ext cx="5184720" cy="36468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Presenter name / custom text</a:t>
            </a:r>
            <a:endParaRPr lang="it-IT" sz="1400" b="0" strike="noStrike" spc="-1">
              <a:latin typeface="Times New Roman"/>
            </a:endParaRPr>
          </a:p>
        </p:txBody>
      </p:sp>
      <p:pic>
        <p:nvPicPr>
          <p:cNvPr id="2150" name="Picture 254"/>
          <p:cNvPicPr/>
          <p:nvPr/>
        </p:nvPicPr>
        <p:blipFill>
          <a:blip r:embed="rId14"/>
          <a:stretch/>
        </p:blipFill>
        <p:spPr>
          <a:xfrm>
            <a:off x="8490600" y="6492600"/>
            <a:ext cx="582480" cy="334440"/>
          </a:xfrm>
          <a:prstGeom prst="rect">
            <a:avLst/>
          </a:prstGeom>
          <a:ln>
            <a:noFill/>
          </a:ln>
        </p:spPr>
      </p:pic>
      <p:pic>
        <p:nvPicPr>
          <p:cNvPr id="2151" name="Picture 2" descr="Y:\IMMAGINE _COORDINATA_2014\PPT\modello1\loghi_PNG\03_Polimi_logotipo_bandiera-1riga.png"/>
          <p:cNvPicPr/>
          <p:nvPr/>
        </p:nvPicPr>
        <p:blipFill>
          <a:blip r:embed="rId15"/>
          <a:stretch/>
        </p:blipFill>
        <p:spPr>
          <a:xfrm>
            <a:off x="9205920" y="6516720"/>
            <a:ext cx="2779920" cy="289080"/>
          </a:xfrm>
          <a:prstGeom prst="rect">
            <a:avLst/>
          </a:prstGeom>
          <a:ln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18" r:id="rId1"/>
    <p:sldLayoutId id="2147483819" r:id="rId2"/>
    <p:sldLayoutId id="2147483820" r:id="rId3"/>
    <p:sldLayoutId id="2147483821" r:id="rId4"/>
    <p:sldLayoutId id="2147483822" r:id="rId5"/>
    <p:sldLayoutId id="2147483823" r:id="rId6"/>
    <p:sldLayoutId id="2147483824" r:id="rId7"/>
    <p:sldLayoutId id="2147483825" r:id="rId8"/>
    <p:sldLayoutId id="2147483826" r:id="rId9"/>
    <p:sldLayoutId id="2147483827" r:id="rId10"/>
    <p:sldLayoutId id="2147483828" r:id="rId11"/>
    <p:sldLayoutId id="214748382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8" name="CustomShape 1"/>
          <p:cNvSpPr/>
          <p:nvPr/>
        </p:nvSpPr>
        <p:spPr>
          <a:xfrm>
            <a:off x="0" y="6462000"/>
            <a:ext cx="12191760" cy="395640"/>
          </a:xfrm>
          <a:prstGeom prst="rect">
            <a:avLst/>
          </a:prstGeom>
          <a:solidFill>
            <a:srgbClr val="728FA5"/>
          </a:solidFill>
          <a:ln w="9360">
            <a:noFill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89" name="CustomShape 2"/>
          <p:cNvSpPr/>
          <p:nvPr/>
        </p:nvSpPr>
        <p:spPr>
          <a:xfrm>
            <a:off x="0" y="0"/>
            <a:ext cx="12191760" cy="1007640"/>
          </a:xfrm>
          <a:prstGeom prst="rect">
            <a:avLst/>
          </a:prstGeom>
          <a:solidFill>
            <a:srgbClr val="728FA5"/>
          </a:solidFill>
          <a:ln w="9360">
            <a:noFill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90" name="PlaceHolder 3"/>
          <p:cNvSpPr>
            <a:spLocks noGrp="1"/>
          </p:cNvSpPr>
          <p:nvPr>
            <p:ph type="title"/>
          </p:nvPr>
        </p:nvSpPr>
        <p:spPr>
          <a:xfrm>
            <a:off x="479880" y="386640"/>
            <a:ext cx="11231640" cy="46764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Title</a:t>
            </a:r>
            <a:endParaRPr lang="it-IT" sz="26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191" name="PlaceHolder 4"/>
          <p:cNvSpPr>
            <a:spLocks noGrp="1"/>
          </p:cNvSpPr>
          <p:nvPr>
            <p:ph type="body"/>
          </p:nvPr>
        </p:nvSpPr>
        <p:spPr>
          <a:xfrm>
            <a:off x="479880" y="1127880"/>
            <a:ext cx="11231640" cy="521964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432000" indent="-3240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Fare clic per modificare gli stili del testo dello schema</a:t>
            </a:r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864000" lvl="1" indent="-3240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18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Secondo livello</a:t>
            </a:r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1296000" lvl="2" indent="-2880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6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Terzo livello</a:t>
            </a:r>
            <a:endParaRPr lang="it-IT" sz="16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1728000" lvl="3" indent="-2160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16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Quarto livello</a:t>
            </a:r>
            <a:endParaRPr lang="it-IT" sz="16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2160000" lvl="4" indent="-2160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6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Quinto livello</a:t>
            </a:r>
            <a:endParaRPr lang="it-IT" sz="16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grpSp>
        <p:nvGrpSpPr>
          <p:cNvPr id="2192" name="Group 5"/>
          <p:cNvGrpSpPr/>
          <p:nvPr/>
        </p:nvGrpSpPr>
        <p:grpSpPr>
          <a:xfrm>
            <a:off x="63000" y="888840"/>
            <a:ext cx="12048840" cy="118800"/>
            <a:chOff x="63000" y="888840"/>
            <a:chExt cx="12048840" cy="118800"/>
          </a:xfrm>
        </p:grpSpPr>
        <p:sp>
          <p:nvSpPr>
            <p:cNvPr id="2193" name="Line 6"/>
            <p:cNvSpPr/>
            <p:nvPr/>
          </p:nvSpPr>
          <p:spPr>
            <a:xfrm>
              <a:off x="6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94" name="Line 7"/>
            <p:cNvSpPr/>
            <p:nvPr/>
          </p:nvSpPr>
          <p:spPr>
            <a:xfrm>
              <a:off x="16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95" name="Line 8"/>
            <p:cNvSpPr/>
            <p:nvPr/>
          </p:nvSpPr>
          <p:spPr>
            <a:xfrm>
              <a:off x="26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96" name="Line 9"/>
            <p:cNvSpPr/>
            <p:nvPr/>
          </p:nvSpPr>
          <p:spPr>
            <a:xfrm>
              <a:off x="36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97" name="Line 10"/>
            <p:cNvSpPr/>
            <p:nvPr/>
          </p:nvSpPr>
          <p:spPr>
            <a:xfrm>
              <a:off x="46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98" name="Line 11"/>
            <p:cNvSpPr/>
            <p:nvPr/>
          </p:nvSpPr>
          <p:spPr>
            <a:xfrm>
              <a:off x="56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99" name="Line 12"/>
            <p:cNvSpPr/>
            <p:nvPr/>
          </p:nvSpPr>
          <p:spPr>
            <a:xfrm>
              <a:off x="67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00" name="Line 13"/>
            <p:cNvSpPr/>
            <p:nvPr/>
          </p:nvSpPr>
          <p:spPr>
            <a:xfrm>
              <a:off x="77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01" name="Line 14"/>
            <p:cNvSpPr/>
            <p:nvPr/>
          </p:nvSpPr>
          <p:spPr>
            <a:xfrm>
              <a:off x="87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02" name="Line 15"/>
            <p:cNvSpPr/>
            <p:nvPr/>
          </p:nvSpPr>
          <p:spPr>
            <a:xfrm>
              <a:off x="97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03" name="Line 16"/>
            <p:cNvSpPr/>
            <p:nvPr/>
          </p:nvSpPr>
          <p:spPr>
            <a:xfrm>
              <a:off x="107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04" name="Line 17"/>
            <p:cNvSpPr/>
            <p:nvPr/>
          </p:nvSpPr>
          <p:spPr>
            <a:xfrm>
              <a:off x="117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05" name="Line 18"/>
            <p:cNvSpPr/>
            <p:nvPr/>
          </p:nvSpPr>
          <p:spPr>
            <a:xfrm>
              <a:off x="127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06" name="Line 19"/>
            <p:cNvSpPr/>
            <p:nvPr/>
          </p:nvSpPr>
          <p:spPr>
            <a:xfrm>
              <a:off x="137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07" name="Line 20"/>
            <p:cNvSpPr/>
            <p:nvPr/>
          </p:nvSpPr>
          <p:spPr>
            <a:xfrm>
              <a:off x="148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08" name="Line 21"/>
            <p:cNvSpPr/>
            <p:nvPr/>
          </p:nvSpPr>
          <p:spPr>
            <a:xfrm>
              <a:off x="158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09" name="Line 22"/>
            <p:cNvSpPr/>
            <p:nvPr/>
          </p:nvSpPr>
          <p:spPr>
            <a:xfrm>
              <a:off x="168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10" name="Line 23"/>
            <p:cNvSpPr/>
            <p:nvPr/>
          </p:nvSpPr>
          <p:spPr>
            <a:xfrm>
              <a:off x="178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11" name="Line 24"/>
            <p:cNvSpPr/>
            <p:nvPr/>
          </p:nvSpPr>
          <p:spPr>
            <a:xfrm>
              <a:off x="188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12" name="Line 25"/>
            <p:cNvSpPr/>
            <p:nvPr/>
          </p:nvSpPr>
          <p:spPr>
            <a:xfrm>
              <a:off x="198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13" name="Line 26"/>
            <p:cNvSpPr/>
            <p:nvPr/>
          </p:nvSpPr>
          <p:spPr>
            <a:xfrm>
              <a:off x="208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14" name="Line 27"/>
            <p:cNvSpPr/>
            <p:nvPr/>
          </p:nvSpPr>
          <p:spPr>
            <a:xfrm>
              <a:off x="218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15" name="Line 28"/>
            <p:cNvSpPr/>
            <p:nvPr/>
          </p:nvSpPr>
          <p:spPr>
            <a:xfrm>
              <a:off x="229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16" name="Line 29"/>
            <p:cNvSpPr/>
            <p:nvPr/>
          </p:nvSpPr>
          <p:spPr>
            <a:xfrm>
              <a:off x="239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17" name="Line 30"/>
            <p:cNvSpPr/>
            <p:nvPr/>
          </p:nvSpPr>
          <p:spPr>
            <a:xfrm>
              <a:off x="249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18" name="Line 31"/>
            <p:cNvSpPr/>
            <p:nvPr/>
          </p:nvSpPr>
          <p:spPr>
            <a:xfrm>
              <a:off x="259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19" name="Line 32"/>
            <p:cNvSpPr/>
            <p:nvPr/>
          </p:nvSpPr>
          <p:spPr>
            <a:xfrm>
              <a:off x="269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20" name="Line 33"/>
            <p:cNvSpPr/>
            <p:nvPr/>
          </p:nvSpPr>
          <p:spPr>
            <a:xfrm>
              <a:off x="279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21" name="Line 34"/>
            <p:cNvSpPr/>
            <p:nvPr/>
          </p:nvSpPr>
          <p:spPr>
            <a:xfrm>
              <a:off x="289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22" name="Line 35"/>
            <p:cNvSpPr/>
            <p:nvPr/>
          </p:nvSpPr>
          <p:spPr>
            <a:xfrm>
              <a:off x="299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23" name="Line 36"/>
            <p:cNvSpPr/>
            <p:nvPr/>
          </p:nvSpPr>
          <p:spPr>
            <a:xfrm>
              <a:off x="310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24" name="Line 37"/>
            <p:cNvSpPr/>
            <p:nvPr/>
          </p:nvSpPr>
          <p:spPr>
            <a:xfrm>
              <a:off x="320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25" name="Line 38"/>
            <p:cNvSpPr/>
            <p:nvPr/>
          </p:nvSpPr>
          <p:spPr>
            <a:xfrm>
              <a:off x="330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26" name="Line 39"/>
            <p:cNvSpPr/>
            <p:nvPr/>
          </p:nvSpPr>
          <p:spPr>
            <a:xfrm>
              <a:off x="340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27" name="Line 40"/>
            <p:cNvSpPr/>
            <p:nvPr/>
          </p:nvSpPr>
          <p:spPr>
            <a:xfrm>
              <a:off x="350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28" name="Line 41"/>
            <p:cNvSpPr/>
            <p:nvPr/>
          </p:nvSpPr>
          <p:spPr>
            <a:xfrm>
              <a:off x="360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29" name="Line 42"/>
            <p:cNvSpPr/>
            <p:nvPr/>
          </p:nvSpPr>
          <p:spPr>
            <a:xfrm>
              <a:off x="370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30" name="Line 43"/>
            <p:cNvSpPr/>
            <p:nvPr/>
          </p:nvSpPr>
          <p:spPr>
            <a:xfrm>
              <a:off x="380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31" name="Line 44"/>
            <p:cNvSpPr/>
            <p:nvPr/>
          </p:nvSpPr>
          <p:spPr>
            <a:xfrm>
              <a:off x="391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32" name="Line 45"/>
            <p:cNvSpPr/>
            <p:nvPr/>
          </p:nvSpPr>
          <p:spPr>
            <a:xfrm>
              <a:off x="401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33" name="Line 46"/>
            <p:cNvSpPr/>
            <p:nvPr/>
          </p:nvSpPr>
          <p:spPr>
            <a:xfrm>
              <a:off x="411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34" name="Line 47"/>
            <p:cNvSpPr/>
            <p:nvPr/>
          </p:nvSpPr>
          <p:spPr>
            <a:xfrm>
              <a:off x="421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35" name="Line 48"/>
            <p:cNvSpPr/>
            <p:nvPr/>
          </p:nvSpPr>
          <p:spPr>
            <a:xfrm>
              <a:off x="431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36" name="Line 49"/>
            <p:cNvSpPr/>
            <p:nvPr/>
          </p:nvSpPr>
          <p:spPr>
            <a:xfrm>
              <a:off x="441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37" name="Line 50"/>
            <p:cNvSpPr/>
            <p:nvPr/>
          </p:nvSpPr>
          <p:spPr>
            <a:xfrm>
              <a:off x="451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38" name="Line 51"/>
            <p:cNvSpPr/>
            <p:nvPr/>
          </p:nvSpPr>
          <p:spPr>
            <a:xfrm>
              <a:off x="461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39" name="Line 52"/>
            <p:cNvSpPr/>
            <p:nvPr/>
          </p:nvSpPr>
          <p:spPr>
            <a:xfrm>
              <a:off x="472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40" name="Line 53"/>
            <p:cNvSpPr/>
            <p:nvPr/>
          </p:nvSpPr>
          <p:spPr>
            <a:xfrm>
              <a:off x="482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41" name="Line 54"/>
            <p:cNvSpPr/>
            <p:nvPr/>
          </p:nvSpPr>
          <p:spPr>
            <a:xfrm>
              <a:off x="492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42" name="Line 55"/>
            <p:cNvSpPr/>
            <p:nvPr/>
          </p:nvSpPr>
          <p:spPr>
            <a:xfrm>
              <a:off x="502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43" name="Line 56"/>
            <p:cNvSpPr/>
            <p:nvPr/>
          </p:nvSpPr>
          <p:spPr>
            <a:xfrm>
              <a:off x="512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44" name="Line 57"/>
            <p:cNvSpPr/>
            <p:nvPr/>
          </p:nvSpPr>
          <p:spPr>
            <a:xfrm>
              <a:off x="522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45" name="Line 58"/>
            <p:cNvSpPr/>
            <p:nvPr/>
          </p:nvSpPr>
          <p:spPr>
            <a:xfrm>
              <a:off x="532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46" name="Line 59"/>
            <p:cNvSpPr/>
            <p:nvPr/>
          </p:nvSpPr>
          <p:spPr>
            <a:xfrm>
              <a:off x="542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47" name="Line 60"/>
            <p:cNvSpPr/>
            <p:nvPr/>
          </p:nvSpPr>
          <p:spPr>
            <a:xfrm>
              <a:off x="553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48" name="Line 61"/>
            <p:cNvSpPr/>
            <p:nvPr/>
          </p:nvSpPr>
          <p:spPr>
            <a:xfrm>
              <a:off x="563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49" name="Line 62"/>
            <p:cNvSpPr/>
            <p:nvPr/>
          </p:nvSpPr>
          <p:spPr>
            <a:xfrm>
              <a:off x="573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50" name="Line 63"/>
            <p:cNvSpPr/>
            <p:nvPr/>
          </p:nvSpPr>
          <p:spPr>
            <a:xfrm>
              <a:off x="583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51" name="Line 64"/>
            <p:cNvSpPr/>
            <p:nvPr/>
          </p:nvSpPr>
          <p:spPr>
            <a:xfrm>
              <a:off x="593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52" name="Line 65"/>
            <p:cNvSpPr/>
            <p:nvPr/>
          </p:nvSpPr>
          <p:spPr>
            <a:xfrm>
              <a:off x="603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53" name="Line 66"/>
            <p:cNvSpPr/>
            <p:nvPr/>
          </p:nvSpPr>
          <p:spPr>
            <a:xfrm>
              <a:off x="613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54" name="Line 67"/>
            <p:cNvSpPr/>
            <p:nvPr/>
          </p:nvSpPr>
          <p:spPr>
            <a:xfrm>
              <a:off x="623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55" name="Line 68"/>
            <p:cNvSpPr/>
            <p:nvPr/>
          </p:nvSpPr>
          <p:spPr>
            <a:xfrm>
              <a:off x="634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56" name="Line 69"/>
            <p:cNvSpPr/>
            <p:nvPr/>
          </p:nvSpPr>
          <p:spPr>
            <a:xfrm>
              <a:off x="644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57" name="Line 70"/>
            <p:cNvSpPr/>
            <p:nvPr/>
          </p:nvSpPr>
          <p:spPr>
            <a:xfrm>
              <a:off x="654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58" name="Line 71"/>
            <p:cNvSpPr/>
            <p:nvPr/>
          </p:nvSpPr>
          <p:spPr>
            <a:xfrm>
              <a:off x="664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59" name="Line 72"/>
            <p:cNvSpPr/>
            <p:nvPr/>
          </p:nvSpPr>
          <p:spPr>
            <a:xfrm>
              <a:off x="674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60" name="Line 73"/>
            <p:cNvSpPr/>
            <p:nvPr/>
          </p:nvSpPr>
          <p:spPr>
            <a:xfrm>
              <a:off x="684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61" name="Line 74"/>
            <p:cNvSpPr/>
            <p:nvPr/>
          </p:nvSpPr>
          <p:spPr>
            <a:xfrm>
              <a:off x="694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62" name="Line 75"/>
            <p:cNvSpPr/>
            <p:nvPr/>
          </p:nvSpPr>
          <p:spPr>
            <a:xfrm>
              <a:off x="704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63" name="Line 76"/>
            <p:cNvSpPr/>
            <p:nvPr/>
          </p:nvSpPr>
          <p:spPr>
            <a:xfrm>
              <a:off x="715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64" name="Line 77"/>
            <p:cNvSpPr/>
            <p:nvPr/>
          </p:nvSpPr>
          <p:spPr>
            <a:xfrm>
              <a:off x="725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65" name="Line 78"/>
            <p:cNvSpPr/>
            <p:nvPr/>
          </p:nvSpPr>
          <p:spPr>
            <a:xfrm>
              <a:off x="735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66" name="Line 79"/>
            <p:cNvSpPr/>
            <p:nvPr/>
          </p:nvSpPr>
          <p:spPr>
            <a:xfrm>
              <a:off x="745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67" name="Line 80"/>
            <p:cNvSpPr/>
            <p:nvPr/>
          </p:nvSpPr>
          <p:spPr>
            <a:xfrm>
              <a:off x="755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68" name="Line 81"/>
            <p:cNvSpPr/>
            <p:nvPr/>
          </p:nvSpPr>
          <p:spPr>
            <a:xfrm>
              <a:off x="765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69" name="Line 82"/>
            <p:cNvSpPr/>
            <p:nvPr/>
          </p:nvSpPr>
          <p:spPr>
            <a:xfrm>
              <a:off x="775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70" name="Line 83"/>
            <p:cNvSpPr/>
            <p:nvPr/>
          </p:nvSpPr>
          <p:spPr>
            <a:xfrm>
              <a:off x="785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71" name="Line 84"/>
            <p:cNvSpPr/>
            <p:nvPr/>
          </p:nvSpPr>
          <p:spPr>
            <a:xfrm>
              <a:off x="796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72" name="Line 85"/>
            <p:cNvSpPr/>
            <p:nvPr/>
          </p:nvSpPr>
          <p:spPr>
            <a:xfrm>
              <a:off x="806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73" name="Line 86"/>
            <p:cNvSpPr/>
            <p:nvPr/>
          </p:nvSpPr>
          <p:spPr>
            <a:xfrm>
              <a:off x="816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74" name="Line 87"/>
            <p:cNvSpPr/>
            <p:nvPr/>
          </p:nvSpPr>
          <p:spPr>
            <a:xfrm>
              <a:off x="826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75" name="Line 88"/>
            <p:cNvSpPr/>
            <p:nvPr/>
          </p:nvSpPr>
          <p:spPr>
            <a:xfrm>
              <a:off x="836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76" name="Line 89"/>
            <p:cNvSpPr/>
            <p:nvPr/>
          </p:nvSpPr>
          <p:spPr>
            <a:xfrm>
              <a:off x="846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77" name="Line 90"/>
            <p:cNvSpPr/>
            <p:nvPr/>
          </p:nvSpPr>
          <p:spPr>
            <a:xfrm>
              <a:off x="856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78" name="Line 91"/>
            <p:cNvSpPr/>
            <p:nvPr/>
          </p:nvSpPr>
          <p:spPr>
            <a:xfrm>
              <a:off x="866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79" name="Line 92"/>
            <p:cNvSpPr/>
            <p:nvPr/>
          </p:nvSpPr>
          <p:spPr>
            <a:xfrm>
              <a:off x="877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80" name="Line 93"/>
            <p:cNvSpPr/>
            <p:nvPr/>
          </p:nvSpPr>
          <p:spPr>
            <a:xfrm>
              <a:off x="887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81" name="Line 94"/>
            <p:cNvSpPr/>
            <p:nvPr/>
          </p:nvSpPr>
          <p:spPr>
            <a:xfrm>
              <a:off x="897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82" name="Line 95"/>
            <p:cNvSpPr/>
            <p:nvPr/>
          </p:nvSpPr>
          <p:spPr>
            <a:xfrm>
              <a:off x="907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83" name="Line 96"/>
            <p:cNvSpPr/>
            <p:nvPr/>
          </p:nvSpPr>
          <p:spPr>
            <a:xfrm>
              <a:off x="917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84" name="Line 97"/>
            <p:cNvSpPr/>
            <p:nvPr/>
          </p:nvSpPr>
          <p:spPr>
            <a:xfrm>
              <a:off x="927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85" name="Line 98"/>
            <p:cNvSpPr/>
            <p:nvPr/>
          </p:nvSpPr>
          <p:spPr>
            <a:xfrm>
              <a:off x="937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86" name="Line 99"/>
            <p:cNvSpPr/>
            <p:nvPr/>
          </p:nvSpPr>
          <p:spPr>
            <a:xfrm>
              <a:off x="947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87" name="Line 100"/>
            <p:cNvSpPr/>
            <p:nvPr/>
          </p:nvSpPr>
          <p:spPr>
            <a:xfrm>
              <a:off x="958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88" name="Line 101"/>
            <p:cNvSpPr/>
            <p:nvPr/>
          </p:nvSpPr>
          <p:spPr>
            <a:xfrm>
              <a:off x="968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89" name="Line 102"/>
            <p:cNvSpPr/>
            <p:nvPr/>
          </p:nvSpPr>
          <p:spPr>
            <a:xfrm>
              <a:off x="978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90" name="Line 103"/>
            <p:cNvSpPr/>
            <p:nvPr/>
          </p:nvSpPr>
          <p:spPr>
            <a:xfrm>
              <a:off x="988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91" name="Line 104"/>
            <p:cNvSpPr/>
            <p:nvPr/>
          </p:nvSpPr>
          <p:spPr>
            <a:xfrm>
              <a:off x="998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92" name="Line 105"/>
            <p:cNvSpPr/>
            <p:nvPr/>
          </p:nvSpPr>
          <p:spPr>
            <a:xfrm>
              <a:off x="1008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93" name="Line 106"/>
            <p:cNvSpPr/>
            <p:nvPr/>
          </p:nvSpPr>
          <p:spPr>
            <a:xfrm>
              <a:off x="1018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94" name="Line 107"/>
            <p:cNvSpPr/>
            <p:nvPr/>
          </p:nvSpPr>
          <p:spPr>
            <a:xfrm>
              <a:off x="1028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95" name="Line 108"/>
            <p:cNvSpPr/>
            <p:nvPr/>
          </p:nvSpPr>
          <p:spPr>
            <a:xfrm>
              <a:off x="1039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96" name="Line 109"/>
            <p:cNvSpPr/>
            <p:nvPr/>
          </p:nvSpPr>
          <p:spPr>
            <a:xfrm>
              <a:off x="1049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97" name="Line 110"/>
            <p:cNvSpPr/>
            <p:nvPr/>
          </p:nvSpPr>
          <p:spPr>
            <a:xfrm>
              <a:off x="1059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98" name="Line 111"/>
            <p:cNvSpPr/>
            <p:nvPr/>
          </p:nvSpPr>
          <p:spPr>
            <a:xfrm>
              <a:off x="1069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99" name="Line 112"/>
            <p:cNvSpPr/>
            <p:nvPr/>
          </p:nvSpPr>
          <p:spPr>
            <a:xfrm>
              <a:off x="1079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00" name="Line 113"/>
            <p:cNvSpPr/>
            <p:nvPr/>
          </p:nvSpPr>
          <p:spPr>
            <a:xfrm>
              <a:off x="1089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01" name="Line 114"/>
            <p:cNvSpPr/>
            <p:nvPr/>
          </p:nvSpPr>
          <p:spPr>
            <a:xfrm>
              <a:off x="1099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02" name="Line 115"/>
            <p:cNvSpPr/>
            <p:nvPr/>
          </p:nvSpPr>
          <p:spPr>
            <a:xfrm>
              <a:off x="1109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03" name="Line 116"/>
            <p:cNvSpPr/>
            <p:nvPr/>
          </p:nvSpPr>
          <p:spPr>
            <a:xfrm>
              <a:off x="1120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04" name="Line 117"/>
            <p:cNvSpPr/>
            <p:nvPr/>
          </p:nvSpPr>
          <p:spPr>
            <a:xfrm>
              <a:off x="1130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05" name="Line 118"/>
            <p:cNvSpPr/>
            <p:nvPr/>
          </p:nvSpPr>
          <p:spPr>
            <a:xfrm>
              <a:off x="1140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06" name="Line 119"/>
            <p:cNvSpPr/>
            <p:nvPr/>
          </p:nvSpPr>
          <p:spPr>
            <a:xfrm>
              <a:off x="1150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07" name="Line 120"/>
            <p:cNvSpPr/>
            <p:nvPr/>
          </p:nvSpPr>
          <p:spPr>
            <a:xfrm>
              <a:off x="1160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08" name="Line 121"/>
            <p:cNvSpPr/>
            <p:nvPr/>
          </p:nvSpPr>
          <p:spPr>
            <a:xfrm>
              <a:off x="1170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09" name="Line 122"/>
            <p:cNvSpPr/>
            <p:nvPr/>
          </p:nvSpPr>
          <p:spPr>
            <a:xfrm>
              <a:off x="1180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10" name="Line 123"/>
            <p:cNvSpPr/>
            <p:nvPr/>
          </p:nvSpPr>
          <p:spPr>
            <a:xfrm>
              <a:off x="1190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11" name="Line 124"/>
            <p:cNvSpPr/>
            <p:nvPr/>
          </p:nvSpPr>
          <p:spPr>
            <a:xfrm>
              <a:off x="1201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12" name="Line 125"/>
            <p:cNvSpPr/>
            <p:nvPr/>
          </p:nvSpPr>
          <p:spPr>
            <a:xfrm>
              <a:off x="1211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2313" name="PlaceHolder 126"/>
          <p:cNvSpPr>
            <a:spLocks noGrp="1"/>
          </p:cNvSpPr>
          <p:nvPr>
            <p:ph type="sldNum"/>
          </p:nvPr>
        </p:nvSpPr>
        <p:spPr>
          <a:xfrm>
            <a:off x="45000" y="6477480"/>
            <a:ext cx="625320" cy="36468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6C188C90-F141-4CF2-90CC-22253CB499CB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‹N›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2314" name="PlaceHolder 127"/>
          <p:cNvSpPr>
            <a:spLocks noGrp="1"/>
          </p:cNvSpPr>
          <p:nvPr>
            <p:ph type="body"/>
          </p:nvPr>
        </p:nvSpPr>
        <p:spPr>
          <a:xfrm>
            <a:off x="479880" y="51480"/>
            <a:ext cx="11231640" cy="28764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  <a:spcBef>
                <a:spcPts val="360"/>
              </a:spcBef>
            </a:pPr>
            <a:r>
              <a:rPr lang="it-IT" sz="18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Section title</a:t>
            </a:r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315" name="PlaceHolder 128"/>
          <p:cNvSpPr>
            <a:spLocks noGrp="1"/>
          </p:cNvSpPr>
          <p:nvPr>
            <p:ph type="ftr"/>
          </p:nvPr>
        </p:nvSpPr>
        <p:spPr>
          <a:xfrm>
            <a:off x="953280" y="6477480"/>
            <a:ext cx="5184720" cy="36468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Presenter name / custom text</a:t>
            </a:r>
            <a:endParaRPr lang="it-IT" sz="1400" b="0" strike="noStrike" spc="-1">
              <a:latin typeface="Times New Roman"/>
            </a:endParaRPr>
          </a:p>
        </p:txBody>
      </p:sp>
      <p:pic>
        <p:nvPicPr>
          <p:cNvPr id="2316" name="Picture 254"/>
          <p:cNvPicPr/>
          <p:nvPr/>
        </p:nvPicPr>
        <p:blipFill>
          <a:blip r:embed="rId14"/>
          <a:stretch/>
        </p:blipFill>
        <p:spPr>
          <a:xfrm>
            <a:off x="8490600" y="6492600"/>
            <a:ext cx="582480" cy="334440"/>
          </a:xfrm>
          <a:prstGeom prst="rect">
            <a:avLst/>
          </a:prstGeom>
          <a:ln>
            <a:noFill/>
          </a:ln>
        </p:spPr>
      </p:pic>
      <p:pic>
        <p:nvPicPr>
          <p:cNvPr id="2317" name="Picture 2" descr="Y:\IMMAGINE _COORDINATA_2014\PPT\modello1\loghi_PNG\03_Polimi_logotipo_bandiera-1riga.png"/>
          <p:cNvPicPr/>
          <p:nvPr/>
        </p:nvPicPr>
        <p:blipFill>
          <a:blip r:embed="rId15"/>
          <a:stretch/>
        </p:blipFill>
        <p:spPr>
          <a:xfrm>
            <a:off x="9205920" y="6516720"/>
            <a:ext cx="2779920" cy="289080"/>
          </a:xfrm>
          <a:prstGeom prst="rect">
            <a:avLst/>
          </a:prstGeom>
          <a:ln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31" r:id="rId1"/>
    <p:sldLayoutId id="2147483832" r:id="rId2"/>
    <p:sldLayoutId id="2147483833" r:id="rId3"/>
    <p:sldLayoutId id="2147483834" r:id="rId4"/>
    <p:sldLayoutId id="2147483835" r:id="rId5"/>
    <p:sldLayoutId id="2147483836" r:id="rId6"/>
    <p:sldLayoutId id="2147483837" r:id="rId7"/>
    <p:sldLayoutId id="2147483838" r:id="rId8"/>
    <p:sldLayoutId id="2147483839" r:id="rId9"/>
    <p:sldLayoutId id="2147483840" r:id="rId10"/>
    <p:sldLayoutId id="2147483841" r:id="rId11"/>
    <p:sldLayoutId id="214748384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4" name="CustomShape 1"/>
          <p:cNvSpPr/>
          <p:nvPr/>
        </p:nvSpPr>
        <p:spPr>
          <a:xfrm>
            <a:off x="0" y="6462000"/>
            <a:ext cx="12191760" cy="395640"/>
          </a:xfrm>
          <a:prstGeom prst="rect">
            <a:avLst/>
          </a:prstGeom>
          <a:solidFill>
            <a:srgbClr val="728FA5"/>
          </a:solidFill>
          <a:ln w="9360">
            <a:noFill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355" name="CustomShape 2"/>
          <p:cNvSpPr/>
          <p:nvPr/>
        </p:nvSpPr>
        <p:spPr>
          <a:xfrm>
            <a:off x="0" y="0"/>
            <a:ext cx="12191760" cy="1007640"/>
          </a:xfrm>
          <a:prstGeom prst="rect">
            <a:avLst/>
          </a:prstGeom>
          <a:solidFill>
            <a:srgbClr val="728FA5"/>
          </a:solidFill>
          <a:ln w="9360">
            <a:noFill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356" name="PlaceHolder 3"/>
          <p:cNvSpPr>
            <a:spLocks noGrp="1"/>
          </p:cNvSpPr>
          <p:nvPr>
            <p:ph type="title"/>
          </p:nvPr>
        </p:nvSpPr>
        <p:spPr>
          <a:xfrm>
            <a:off x="479880" y="386640"/>
            <a:ext cx="11231640" cy="46764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Title</a:t>
            </a:r>
            <a:endParaRPr lang="it-IT" sz="26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357" name="PlaceHolder 4"/>
          <p:cNvSpPr>
            <a:spLocks noGrp="1"/>
          </p:cNvSpPr>
          <p:nvPr>
            <p:ph type="body"/>
          </p:nvPr>
        </p:nvSpPr>
        <p:spPr>
          <a:xfrm>
            <a:off x="479880" y="1127880"/>
            <a:ext cx="11231640" cy="521964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432000" indent="-3240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Fare clic per modificare gli stili del testo dello schema</a:t>
            </a:r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864000" lvl="1" indent="-3240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18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Secondo livello</a:t>
            </a:r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1296000" lvl="2" indent="-2880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6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Terzo livello</a:t>
            </a:r>
            <a:endParaRPr lang="it-IT" sz="16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1728000" lvl="3" indent="-2160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16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Quarto livello</a:t>
            </a:r>
            <a:endParaRPr lang="it-IT" sz="16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2160000" lvl="4" indent="-2160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6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Quinto livello</a:t>
            </a:r>
            <a:endParaRPr lang="it-IT" sz="16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grpSp>
        <p:nvGrpSpPr>
          <p:cNvPr id="2358" name="Group 5"/>
          <p:cNvGrpSpPr/>
          <p:nvPr/>
        </p:nvGrpSpPr>
        <p:grpSpPr>
          <a:xfrm>
            <a:off x="63000" y="888840"/>
            <a:ext cx="12048840" cy="118800"/>
            <a:chOff x="63000" y="888840"/>
            <a:chExt cx="12048840" cy="118800"/>
          </a:xfrm>
        </p:grpSpPr>
        <p:sp>
          <p:nvSpPr>
            <p:cNvPr id="2359" name="Line 6"/>
            <p:cNvSpPr/>
            <p:nvPr/>
          </p:nvSpPr>
          <p:spPr>
            <a:xfrm>
              <a:off x="6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60" name="Line 7"/>
            <p:cNvSpPr/>
            <p:nvPr/>
          </p:nvSpPr>
          <p:spPr>
            <a:xfrm>
              <a:off x="16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61" name="Line 8"/>
            <p:cNvSpPr/>
            <p:nvPr/>
          </p:nvSpPr>
          <p:spPr>
            <a:xfrm>
              <a:off x="26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62" name="Line 9"/>
            <p:cNvSpPr/>
            <p:nvPr/>
          </p:nvSpPr>
          <p:spPr>
            <a:xfrm>
              <a:off x="36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63" name="Line 10"/>
            <p:cNvSpPr/>
            <p:nvPr/>
          </p:nvSpPr>
          <p:spPr>
            <a:xfrm>
              <a:off x="46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64" name="Line 11"/>
            <p:cNvSpPr/>
            <p:nvPr/>
          </p:nvSpPr>
          <p:spPr>
            <a:xfrm>
              <a:off x="56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65" name="Line 12"/>
            <p:cNvSpPr/>
            <p:nvPr/>
          </p:nvSpPr>
          <p:spPr>
            <a:xfrm>
              <a:off x="67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66" name="Line 13"/>
            <p:cNvSpPr/>
            <p:nvPr/>
          </p:nvSpPr>
          <p:spPr>
            <a:xfrm>
              <a:off x="77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67" name="Line 14"/>
            <p:cNvSpPr/>
            <p:nvPr/>
          </p:nvSpPr>
          <p:spPr>
            <a:xfrm>
              <a:off x="87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68" name="Line 15"/>
            <p:cNvSpPr/>
            <p:nvPr/>
          </p:nvSpPr>
          <p:spPr>
            <a:xfrm>
              <a:off x="97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69" name="Line 16"/>
            <p:cNvSpPr/>
            <p:nvPr/>
          </p:nvSpPr>
          <p:spPr>
            <a:xfrm>
              <a:off x="107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70" name="Line 17"/>
            <p:cNvSpPr/>
            <p:nvPr/>
          </p:nvSpPr>
          <p:spPr>
            <a:xfrm>
              <a:off x="117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71" name="Line 18"/>
            <p:cNvSpPr/>
            <p:nvPr/>
          </p:nvSpPr>
          <p:spPr>
            <a:xfrm>
              <a:off x="127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72" name="Line 19"/>
            <p:cNvSpPr/>
            <p:nvPr/>
          </p:nvSpPr>
          <p:spPr>
            <a:xfrm>
              <a:off x="137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73" name="Line 20"/>
            <p:cNvSpPr/>
            <p:nvPr/>
          </p:nvSpPr>
          <p:spPr>
            <a:xfrm>
              <a:off x="148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74" name="Line 21"/>
            <p:cNvSpPr/>
            <p:nvPr/>
          </p:nvSpPr>
          <p:spPr>
            <a:xfrm>
              <a:off x="158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75" name="Line 22"/>
            <p:cNvSpPr/>
            <p:nvPr/>
          </p:nvSpPr>
          <p:spPr>
            <a:xfrm>
              <a:off x="168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76" name="Line 23"/>
            <p:cNvSpPr/>
            <p:nvPr/>
          </p:nvSpPr>
          <p:spPr>
            <a:xfrm>
              <a:off x="178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77" name="Line 24"/>
            <p:cNvSpPr/>
            <p:nvPr/>
          </p:nvSpPr>
          <p:spPr>
            <a:xfrm>
              <a:off x="188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78" name="Line 25"/>
            <p:cNvSpPr/>
            <p:nvPr/>
          </p:nvSpPr>
          <p:spPr>
            <a:xfrm>
              <a:off x="198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79" name="Line 26"/>
            <p:cNvSpPr/>
            <p:nvPr/>
          </p:nvSpPr>
          <p:spPr>
            <a:xfrm>
              <a:off x="208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80" name="Line 27"/>
            <p:cNvSpPr/>
            <p:nvPr/>
          </p:nvSpPr>
          <p:spPr>
            <a:xfrm>
              <a:off x="218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81" name="Line 28"/>
            <p:cNvSpPr/>
            <p:nvPr/>
          </p:nvSpPr>
          <p:spPr>
            <a:xfrm>
              <a:off x="229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82" name="Line 29"/>
            <p:cNvSpPr/>
            <p:nvPr/>
          </p:nvSpPr>
          <p:spPr>
            <a:xfrm>
              <a:off x="239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83" name="Line 30"/>
            <p:cNvSpPr/>
            <p:nvPr/>
          </p:nvSpPr>
          <p:spPr>
            <a:xfrm>
              <a:off x="249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84" name="Line 31"/>
            <p:cNvSpPr/>
            <p:nvPr/>
          </p:nvSpPr>
          <p:spPr>
            <a:xfrm>
              <a:off x="259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85" name="Line 32"/>
            <p:cNvSpPr/>
            <p:nvPr/>
          </p:nvSpPr>
          <p:spPr>
            <a:xfrm>
              <a:off x="269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86" name="Line 33"/>
            <p:cNvSpPr/>
            <p:nvPr/>
          </p:nvSpPr>
          <p:spPr>
            <a:xfrm>
              <a:off x="279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87" name="Line 34"/>
            <p:cNvSpPr/>
            <p:nvPr/>
          </p:nvSpPr>
          <p:spPr>
            <a:xfrm>
              <a:off x="289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88" name="Line 35"/>
            <p:cNvSpPr/>
            <p:nvPr/>
          </p:nvSpPr>
          <p:spPr>
            <a:xfrm>
              <a:off x="299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89" name="Line 36"/>
            <p:cNvSpPr/>
            <p:nvPr/>
          </p:nvSpPr>
          <p:spPr>
            <a:xfrm>
              <a:off x="310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90" name="Line 37"/>
            <p:cNvSpPr/>
            <p:nvPr/>
          </p:nvSpPr>
          <p:spPr>
            <a:xfrm>
              <a:off x="320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91" name="Line 38"/>
            <p:cNvSpPr/>
            <p:nvPr/>
          </p:nvSpPr>
          <p:spPr>
            <a:xfrm>
              <a:off x="330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92" name="Line 39"/>
            <p:cNvSpPr/>
            <p:nvPr/>
          </p:nvSpPr>
          <p:spPr>
            <a:xfrm>
              <a:off x="340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93" name="Line 40"/>
            <p:cNvSpPr/>
            <p:nvPr/>
          </p:nvSpPr>
          <p:spPr>
            <a:xfrm>
              <a:off x="350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94" name="Line 41"/>
            <p:cNvSpPr/>
            <p:nvPr/>
          </p:nvSpPr>
          <p:spPr>
            <a:xfrm>
              <a:off x="360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95" name="Line 42"/>
            <p:cNvSpPr/>
            <p:nvPr/>
          </p:nvSpPr>
          <p:spPr>
            <a:xfrm>
              <a:off x="370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96" name="Line 43"/>
            <p:cNvSpPr/>
            <p:nvPr/>
          </p:nvSpPr>
          <p:spPr>
            <a:xfrm>
              <a:off x="380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97" name="Line 44"/>
            <p:cNvSpPr/>
            <p:nvPr/>
          </p:nvSpPr>
          <p:spPr>
            <a:xfrm>
              <a:off x="391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98" name="Line 45"/>
            <p:cNvSpPr/>
            <p:nvPr/>
          </p:nvSpPr>
          <p:spPr>
            <a:xfrm>
              <a:off x="401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99" name="Line 46"/>
            <p:cNvSpPr/>
            <p:nvPr/>
          </p:nvSpPr>
          <p:spPr>
            <a:xfrm>
              <a:off x="411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00" name="Line 47"/>
            <p:cNvSpPr/>
            <p:nvPr/>
          </p:nvSpPr>
          <p:spPr>
            <a:xfrm>
              <a:off x="421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01" name="Line 48"/>
            <p:cNvSpPr/>
            <p:nvPr/>
          </p:nvSpPr>
          <p:spPr>
            <a:xfrm>
              <a:off x="431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02" name="Line 49"/>
            <p:cNvSpPr/>
            <p:nvPr/>
          </p:nvSpPr>
          <p:spPr>
            <a:xfrm>
              <a:off x="441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03" name="Line 50"/>
            <p:cNvSpPr/>
            <p:nvPr/>
          </p:nvSpPr>
          <p:spPr>
            <a:xfrm>
              <a:off x="451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04" name="Line 51"/>
            <p:cNvSpPr/>
            <p:nvPr/>
          </p:nvSpPr>
          <p:spPr>
            <a:xfrm>
              <a:off x="461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05" name="Line 52"/>
            <p:cNvSpPr/>
            <p:nvPr/>
          </p:nvSpPr>
          <p:spPr>
            <a:xfrm>
              <a:off x="472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06" name="Line 53"/>
            <p:cNvSpPr/>
            <p:nvPr/>
          </p:nvSpPr>
          <p:spPr>
            <a:xfrm>
              <a:off x="482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07" name="Line 54"/>
            <p:cNvSpPr/>
            <p:nvPr/>
          </p:nvSpPr>
          <p:spPr>
            <a:xfrm>
              <a:off x="492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08" name="Line 55"/>
            <p:cNvSpPr/>
            <p:nvPr/>
          </p:nvSpPr>
          <p:spPr>
            <a:xfrm>
              <a:off x="502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09" name="Line 56"/>
            <p:cNvSpPr/>
            <p:nvPr/>
          </p:nvSpPr>
          <p:spPr>
            <a:xfrm>
              <a:off x="512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10" name="Line 57"/>
            <p:cNvSpPr/>
            <p:nvPr/>
          </p:nvSpPr>
          <p:spPr>
            <a:xfrm>
              <a:off x="522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11" name="Line 58"/>
            <p:cNvSpPr/>
            <p:nvPr/>
          </p:nvSpPr>
          <p:spPr>
            <a:xfrm>
              <a:off x="532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12" name="Line 59"/>
            <p:cNvSpPr/>
            <p:nvPr/>
          </p:nvSpPr>
          <p:spPr>
            <a:xfrm>
              <a:off x="542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13" name="Line 60"/>
            <p:cNvSpPr/>
            <p:nvPr/>
          </p:nvSpPr>
          <p:spPr>
            <a:xfrm>
              <a:off x="553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14" name="Line 61"/>
            <p:cNvSpPr/>
            <p:nvPr/>
          </p:nvSpPr>
          <p:spPr>
            <a:xfrm>
              <a:off x="563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15" name="Line 62"/>
            <p:cNvSpPr/>
            <p:nvPr/>
          </p:nvSpPr>
          <p:spPr>
            <a:xfrm>
              <a:off x="573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16" name="Line 63"/>
            <p:cNvSpPr/>
            <p:nvPr/>
          </p:nvSpPr>
          <p:spPr>
            <a:xfrm>
              <a:off x="583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17" name="Line 64"/>
            <p:cNvSpPr/>
            <p:nvPr/>
          </p:nvSpPr>
          <p:spPr>
            <a:xfrm>
              <a:off x="593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18" name="Line 65"/>
            <p:cNvSpPr/>
            <p:nvPr/>
          </p:nvSpPr>
          <p:spPr>
            <a:xfrm>
              <a:off x="603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19" name="Line 66"/>
            <p:cNvSpPr/>
            <p:nvPr/>
          </p:nvSpPr>
          <p:spPr>
            <a:xfrm>
              <a:off x="613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20" name="Line 67"/>
            <p:cNvSpPr/>
            <p:nvPr/>
          </p:nvSpPr>
          <p:spPr>
            <a:xfrm>
              <a:off x="623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21" name="Line 68"/>
            <p:cNvSpPr/>
            <p:nvPr/>
          </p:nvSpPr>
          <p:spPr>
            <a:xfrm>
              <a:off x="634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22" name="Line 69"/>
            <p:cNvSpPr/>
            <p:nvPr/>
          </p:nvSpPr>
          <p:spPr>
            <a:xfrm>
              <a:off x="644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23" name="Line 70"/>
            <p:cNvSpPr/>
            <p:nvPr/>
          </p:nvSpPr>
          <p:spPr>
            <a:xfrm>
              <a:off x="654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24" name="Line 71"/>
            <p:cNvSpPr/>
            <p:nvPr/>
          </p:nvSpPr>
          <p:spPr>
            <a:xfrm>
              <a:off x="664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25" name="Line 72"/>
            <p:cNvSpPr/>
            <p:nvPr/>
          </p:nvSpPr>
          <p:spPr>
            <a:xfrm>
              <a:off x="674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26" name="Line 73"/>
            <p:cNvSpPr/>
            <p:nvPr/>
          </p:nvSpPr>
          <p:spPr>
            <a:xfrm>
              <a:off x="684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27" name="Line 74"/>
            <p:cNvSpPr/>
            <p:nvPr/>
          </p:nvSpPr>
          <p:spPr>
            <a:xfrm>
              <a:off x="694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28" name="Line 75"/>
            <p:cNvSpPr/>
            <p:nvPr/>
          </p:nvSpPr>
          <p:spPr>
            <a:xfrm>
              <a:off x="704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29" name="Line 76"/>
            <p:cNvSpPr/>
            <p:nvPr/>
          </p:nvSpPr>
          <p:spPr>
            <a:xfrm>
              <a:off x="715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30" name="Line 77"/>
            <p:cNvSpPr/>
            <p:nvPr/>
          </p:nvSpPr>
          <p:spPr>
            <a:xfrm>
              <a:off x="725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31" name="Line 78"/>
            <p:cNvSpPr/>
            <p:nvPr/>
          </p:nvSpPr>
          <p:spPr>
            <a:xfrm>
              <a:off x="735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32" name="Line 79"/>
            <p:cNvSpPr/>
            <p:nvPr/>
          </p:nvSpPr>
          <p:spPr>
            <a:xfrm>
              <a:off x="745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33" name="Line 80"/>
            <p:cNvSpPr/>
            <p:nvPr/>
          </p:nvSpPr>
          <p:spPr>
            <a:xfrm>
              <a:off x="755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34" name="Line 81"/>
            <p:cNvSpPr/>
            <p:nvPr/>
          </p:nvSpPr>
          <p:spPr>
            <a:xfrm>
              <a:off x="765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35" name="Line 82"/>
            <p:cNvSpPr/>
            <p:nvPr/>
          </p:nvSpPr>
          <p:spPr>
            <a:xfrm>
              <a:off x="775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36" name="Line 83"/>
            <p:cNvSpPr/>
            <p:nvPr/>
          </p:nvSpPr>
          <p:spPr>
            <a:xfrm>
              <a:off x="785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37" name="Line 84"/>
            <p:cNvSpPr/>
            <p:nvPr/>
          </p:nvSpPr>
          <p:spPr>
            <a:xfrm>
              <a:off x="796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38" name="Line 85"/>
            <p:cNvSpPr/>
            <p:nvPr/>
          </p:nvSpPr>
          <p:spPr>
            <a:xfrm>
              <a:off x="806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39" name="Line 86"/>
            <p:cNvSpPr/>
            <p:nvPr/>
          </p:nvSpPr>
          <p:spPr>
            <a:xfrm>
              <a:off x="816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40" name="Line 87"/>
            <p:cNvSpPr/>
            <p:nvPr/>
          </p:nvSpPr>
          <p:spPr>
            <a:xfrm>
              <a:off x="826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41" name="Line 88"/>
            <p:cNvSpPr/>
            <p:nvPr/>
          </p:nvSpPr>
          <p:spPr>
            <a:xfrm>
              <a:off x="836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42" name="Line 89"/>
            <p:cNvSpPr/>
            <p:nvPr/>
          </p:nvSpPr>
          <p:spPr>
            <a:xfrm>
              <a:off x="846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43" name="Line 90"/>
            <p:cNvSpPr/>
            <p:nvPr/>
          </p:nvSpPr>
          <p:spPr>
            <a:xfrm>
              <a:off x="856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44" name="Line 91"/>
            <p:cNvSpPr/>
            <p:nvPr/>
          </p:nvSpPr>
          <p:spPr>
            <a:xfrm>
              <a:off x="866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45" name="Line 92"/>
            <p:cNvSpPr/>
            <p:nvPr/>
          </p:nvSpPr>
          <p:spPr>
            <a:xfrm>
              <a:off x="877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46" name="Line 93"/>
            <p:cNvSpPr/>
            <p:nvPr/>
          </p:nvSpPr>
          <p:spPr>
            <a:xfrm>
              <a:off x="887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47" name="Line 94"/>
            <p:cNvSpPr/>
            <p:nvPr/>
          </p:nvSpPr>
          <p:spPr>
            <a:xfrm>
              <a:off x="897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48" name="Line 95"/>
            <p:cNvSpPr/>
            <p:nvPr/>
          </p:nvSpPr>
          <p:spPr>
            <a:xfrm>
              <a:off x="907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49" name="Line 96"/>
            <p:cNvSpPr/>
            <p:nvPr/>
          </p:nvSpPr>
          <p:spPr>
            <a:xfrm>
              <a:off x="917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50" name="Line 97"/>
            <p:cNvSpPr/>
            <p:nvPr/>
          </p:nvSpPr>
          <p:spPr>
            <a:xfrm>
              <a:off x="927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51" name="Line 98"/>
            <p:cNvSpPr/>
            <p:nvPr/>
          </p:nvSpPr>
          <p:spPr>
            <a:xfrm>
              <a:off x="937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52" name="Line 99"/>
            <p:cNvSpPr/>
            <p:nvPr/>
          </p:nvSpPr>
          <p:spPr>
            <a:xfrm>
              <a:off x="947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53" name="Line 100"/>
            <p:cNvSpPr/>
            <p:nvPr/>
          </p:nvSpPr>
          <p:spPr>
            <a:xfrm>
              <a:off x="958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54" name="Line 101"/>
            <p:cNvSpPr/>
            <p:nvPr/>
          </p:nvSpPr>
          <p:spPr>
            <a:xfrm>
              <a:off x="968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55" name="Line 102"/>
            <p:cNvSpPr/>
            <p:nvPr/>
          </p:nvSpPr>
          <p:spPr>
            <a:xfrm>
              <a:off x="978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56" name="Line 103"/>
            <p:cNvSpPr/>
            <p:nvPr/>
          </p:nvSpPr>
          <p:spPr>
            <a:xfrm>
              <a:off x="988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57" name="Line 104"/>
            <p:cNvSpPr/>
            <p:nvPr/>
          </p:nvSpPr>
          <p:spPr>
            <a:xfrm>
              <a:off x="998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58" name="Line 105"/>
            <p:cNvSpPr/>
            <p:nvPr/>
          </p:nvSpPr>
          <p:spPr>
            <a:xfrm>
              <a:off x="1008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59" name="Line 106"/>
            <p:cNvSpPr/>
            <p:nvPr/>
          </p:nvSpPr>
          <p:spPr>
            <a:xfrm>
              <a:off x="1018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60" name="Line 107"/>
            <p:cNvSpPr/>
            <p:nvPr/>
          </p:nvSpPr>
          <p:spPr>
            <a:xfrm>
              <a:off x="1028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61" name="Line 108"/>
            <p:cNvSpPr/>
            <p:nvPr/>
          </p:nvSpPr>
          <p:spPr>
            <a:xfrm>
              <a:off x="1039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62" name="Line 109"/>
            <p:cNvSpPr/>
            <p:nvPr/>
          </p:nvSpPr>
          <p:spPr>
            <a:xfrm>
              <a:off x="1049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63" name="Line 110"/>
            <p:cNvSpPr/>
            <p:nvPr/>
          </p:nvSpPr>
          <p:spPr>
            <a:xfrm>
              <a:off x="1059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64" name="Line 111"/>
            <p:cNvSpPr/>
            <p:nvPr/>
          </p:nvSpPr>
          <p:spPr>
            <a:xfrm>
              <a:off x="1069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65" name="Line 112"/>
            <p:cNvSpPr/>
            <p:nvPr/>
          </p:nvSpPr>
          <p:spPr>
            <a:xfrm>
              <a:off x="1079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66" name="Line 113"/>
            <p:cNvSpPr/>
            <p:nvPr/>
          </p:nvSpPr>
          <p:spPr>
            <a:xfrm>
              <a:off x="1089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67" name="Line 114"/>
            <p:cNvSpPr/>
            <p:nvPr/>
          </p:nvSpPr>
          <p:spPr>
            <a:xfrm>
              <a:off x="1099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68" name="Line 115"/>
            <p:cNvSpPr/>
            <p:nvPr/>
          </p:nvSpPr>
          <p:spPr>
            <a:xfrm>
              <a:off x="1109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69" name="Line 116"/>
            <p:cNvSpPr/>
            <p:nvPr/>
          </p:nvSpPr>
          <p:spPr>
            <a:xfrm>
              <a:off x="1120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70" name="Line 117"/>
            <p:cNvSpPr/>
            <p:nvPr/>
          </p:nvSpPr>
          <p:spPr>
            <a:xfrm>
              <a:off x="1130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71" name="Line 118"/>
            <p:cNvSpPr/>
            <p:nvPr/>
          </p:nvSpPr>
          <p:spPr>
            <a:xfrm>
              <a:off x="1140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72" name="Line 119"/>
            <p:cNvSpPr/>
            <p:nvPr/>
          </p:nvSpPr>
          <p:spPr>
            <a:xfrm>
              <a:off x="1150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73" name="Line 120"/>
            <p:cNvSpPr/>
            <p:nvPr/>
          </p:nvSpPr>
          <p:spPr>
            <a:xfrm>
              <a:off x="1160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74" name="Line 121"/>
            <p:cNvSpPr/>
            <p:nvPr/>
          </p:nvSpPr>
          <p:spPr>
            <a:xfrm>
              <a:off x="1170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75" name="Line 122"/>
            <p:cNvSpPr/>
            <p:nvPr/>
          </p:nvSpPr>
          <p:spPr>
            <a:xfrm>
              <a:off x="1180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76" name="Line 123"/>
            <p:cNvSpPr/>
            <p:nvPr/>
          </p:nvSpPr>
          <p:spPr>
            <a:xfrm>
              <a:off x="1190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77" name="Line 124"/>
            <p:cNvSpPr/>
            <p:nvPr/>
          </p:nvSpPr>
          <p:spPr>
            <a:xfrm>
              <a:off x="1201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78" name="Line 125"/>
            <p:cNvSpPr/>
            <p:nvPr/>
          </p:nvSpPr>
          <p:spPr>
            <a:xfrm>
              <a:off x="1211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2479" name="PlaceHolder 126"/>
          <p:cNvSpPr>
            <a:spLocks noGrp="1"/>
          </p:cNvSpPr>
          <p:nvPr>
            <p:ph type="sldNum"/>
          </p:nvPr>
        </p:nvSpPr>
        <p:spPr>
          <a:xfrm>
            <a:off x="45000" y="6477480"/>
            <a:ext cx="625320" cy="36468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406AE7B7-0B7A-4450-949F-DE7AA57608E3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‹N›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2480" name="PlaceHolder 127"/>
          <p:cNvSpPr>
            <a:spLocks noGrp="1"/>
          </p:cNvSpPr>
          <p:nvPr>
            <p:ph type="body"/>
          </p:nvPr>
        </p:nvSpPr>
        <p:spPr>
          <a:xfrm>
            <a:off x="479880" y="51480"/>
            <a:ext cx="11231640" cy="28764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  <a:spcBef>
                <a:spcPts val="360"/>
              </a:spcBef>
            </a:pPr>
            <a:r>
              <a:rPr lang="it-IT" sz="18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Section title</a:t>
            </a:r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481" name="PlaceHolder 128"/>
          <p:cNvSpPr>
            <a:spLocks noGrp="1"/>
          </p:cNvSpPr>
          <p:nvPr>
            <p:ph type="ftr"/>
          </p:nvPr>
        </p:nvSpPr>
        <p:spPr>
          <a:xfrm>
            <a:off x="953280" y="6477480"/>
            <a:ext cx="5184720" cy="36468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Presenter name / custom text</a:t>
            </a:r>
            <a:endParaRPr lang="it-IT" sz="1400" b="0" strike="noStrike" spc="-1">
              <a:latin typeface="Times New Roman"/>
            </a:endParaRPr>
          </a:p>
        </p:txBody>
      </p:sp>
      <p:pic>
        <p:nvPicPr>
          <p:cNvPr id="2482" name="Picture 254"/>
          <p:cNvPicPr/>
          <p:nvPr/>
        </p:nvPicPr>
        <p:blipFill>
          <a:blip r:embed="rId14"/>
          <a:stretch/>
        </p:blipFill>
        <p:spPr>
          <a:xfrm>
            <a:off x="8490600" y="6492600"/>
            <a:ext cx="582480" cy="334440"/>
          </a:xfrm>
          <a:prstGeom prst="rect">
            <a:avLst/>
          </a:prstGeom>
          <a:ln>
            <a:noFill/>
          </a:ln>
        </p:spPr>
      </p:pic>
      <p:pic>
        <p:nvPicPr>
          <p:cNvPr id="2483" name="Picture 2" descr="Y:\IMMAGINE _COORDINATA_2014\PPT\modello1\loghi_PNG\03_Polimi_logotipo_bandiera-1riga.png"/>
          <p:cNvPicPr/>
          <p:nvPr/>
        </p:nvPicPr>
        <p:blipFill>
          <a:blip r:embed="rId15"/>
          <a:stretch/>
        </p:blipFill>
        <p:spPr>
          <a:xfrm>
            <a:off x="9205920" y="6516720"/>
            <a:ext cx="2779920" cy="289080"/>
          </a:xfrm>
          <a:prstGeom prst="rect">
            <a:avLst/>
          </a:prstGeom>
          <a:ln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44" r:id="rId1"/>
    <p:sldLayoutId id="2147483845" r:id="rId2"/>
    <p:sldLayoutId id="2147483846" r:id="rId3"/>
    <p:sldLayoutId id="2147483847" r:id="rId4"/>
    <p:sldLayoutId id="2147483848" r:id="rId5"/>
    <p:sldLayoutId id="2147483849" r:id="rId6"/>
    <p:sldLayoutId id="2147483850" r:id="rId7"/>
    <p:sldLayoutId id="2147483851" r:id="rId8"/>
    <p:sldLayoutId id="2147483852" r:id="rId9"/>
    <p:sldLayoutId id="2147483853" r:id="rId10"/>
    <p:sldLayoutId id="2147483854" r:id="rId11"/>
    <p:sldLayoutId id="2147483855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CustomShape 1"/>
          <p:cNvSpPr/>
          <p:nvPr/>
        </p:nvSpPr>
        <p:spPr>
          <a:xfrm>
            <a:off x="0" y="6462000"/>
            <a:ext cx="12191760" cy="395640"/>
          </a:xfrm>
          <a:prstGeom prst="rect">
            <a:avLst/>
          </a:prstGeom>
          <a:solidFill>
            <a:srgbClr val="728FA5"/>
          </a:solidFill>
          <a:ln w="9360">
            <a:noFill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521" name="CustomShape 2"/>
          <p:cNvSpPr/>
          <p:nvPr/>
        </p:nvSpPr>
        <p:spPr>
          <a:xfrm>
            <a:off x="0" y="0"/>
            <a:ext cx="12191760" cy="1007640"/>
          </a:xfrm>
          <a:prstGeom prst="rect">
            <a:avLst/>
          </a:prstGeom>
          <a:solidFill>
            <a:srgbClr val="728FA5"/>
          </a:solidFill>
          <a:ln w="9360">
            <a:noFill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522" name="PlaceHolder 3"/>
          <p:cNvSpPr>
            <a:spLocks noGrp="1"/>
          </p:cNvSpPr>
          <p:nvPr>
            <p:ph type="title"/>
          </p:nvPr>
        </p:nvSpPr>
        <p:spPr>
          <a:xfrm>
            <a:off x="479880" y="386640"/>
            <a:ext cx="11231640" cy="46764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Title</a:t>
            </a:r>
            <a:endParaRPr lang="it-IT" sz="26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523" name="PlaceHolder 4"/>
          <p:cNvSpPr>
            <a:spLocks noGrp="1"/>
          </p:cNvSpPr>
          <p:nvPr>
            <p:ph type="body"/>
          </p:nvPr>
        </p:nvSpPr>
        <p:spPr>
          <a:xfrm>
            <a:off x="479880" y="1127880"/>
            <a:ext cx="11231640" cy="521964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432000" indent="-3240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Fare clic per modificare gli stili del testo dello schema</a:t>
            </a:r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864000" lvl="1" indent="-3240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18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Secondo livello</a:t>
            </a:r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1296000" lvl="2" indent="-2880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6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Terzo livello</a:t>
            </a:r>
            <a:endParaRPr lang="it-IT" sz="16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1728000" lvl="3" indent="-2160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16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Quarto livello</a:t>
            </a:r>
            <a:endParaRPr lang="it-IT" sz="16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2160000" lvl="4" indent="-2160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6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Quinto livello</a:t>
            </a:r>
            <a:endParaRPr lang="it-IT" sz="16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grpSp>
        <p:nvGrpSpPr>
          <p:cNvPr id="2524" name="Group 5"/>
          <p:cNvGrpSpPr/>
          <p:nvPr/>
        </p:nvGrpSpPr>
        <p:grpSpPr>
          <a:xfrm>
            <a:off x="63000" y="888840"/>
            <a:ext cx="12048840" cy="118800"/>
            <a:chOff x="63000" y="888840"/>
            <a:chExt cx="12048840" cy="118800"/>
          </a:xfrm>
        </p:grpSpPr>
        <p:sp>
          <p:nvSpPr>
            <p:cNvPr id="2525" name="Line 6"/>
            <p:cNvSpPr/>
            <p:nvPr/>
          </p:nvSpPr>
          <p:spPr>
            <a:xfrm>
              <a:off x="6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26" name="Line 7"/>
            <p:cNvSpPr/>
            <p:nvPr/>
          </p:nvSpPr>
          <p:spPr>
            <a:xfrm>
              <a:off x="16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27" name="Line 8"/>
            <p:cNvSpPr/>
            <p:nvPr/>
          </p:nvSpPr>
          <p:spPr>
            <a:xfrm>
              <a:off x="26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28" name="Line 9"/>
            <p:cNvSpPr/>
            <p:nvPr/>
          </p:nvSpPr>
          <p:spPr>
            <a:xfrm>
              <a:off x="36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29" name="Line 10"/>
            <p:cNvSpPr/>
            <p:nvPr/>
          </p:nvSpPr>
          <p:spPr>
            <a:xfrm>
              <a:off x="46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30" name="Line 11"/>
            <p:cNvSpPr/>
            <p:nvPr/>
          </p:nvSpPr>
          <p:spPr>
            <a:xfrm>
              <a:off x="56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31" name="Line 12"/>
            <p:cNvSpPr/>
            <p:nvPr/>
          </p:nvSpPr>
          <p:spPr>
            <a:xfrm>
              <a:off x="67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32" name="Line 13"/>
            <p:cNvSpPr/>
            <p:nvPr/>
          </p:nvSpPr>
          <p:spPr>
            <a:xfrm>
              <a:off x="77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33" name="Line 14"/>
            <p:cNvSpPr/>
            <p:nvPr/>
          </p:nvSpPr>
          <p:spPr>
            <a:xfrm>
              <a:off x="87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34" name="Line 15"/>
            <p:cNvSpPr/>
            <p:nvPr/>
          </p:nvSpPr>
          <p:spPr>
            <a:xfrm>
              <a:off x="97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35" name="Line 16"/>
            <p:cNvSpPr/>
            <p:nvPr/>
          </p:nvSpPr>
          <p:spPr>
            <a:xfrm>
              <a:off x="107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36" name="Line 17"/>
            <p:cNvSpPr/>
            <p:nvPr/>
          </p:nvSpPr>
          <p:spPr>
            <a:xfrm>
              <a:off x="117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37" name="Line 18"/>
            <p:cNvSpPr/>
            <p:nvPr/>
          </p:nvSpPr>
          <p:spPr>
            <a:xfrm>
              <a:off x="127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38" name="Line 19"/>
            <p:cNvSpPr/>
            <p:nvPr/>
          </p:nvSpPr>
          <p:spPr>
            <a:xfrm>
              <a:off x="137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39" name="Line 20"/>
            <p:cNvSpPr/>
            <p:nvPr/>
          </p:nvSpPr>
          <p:spPr>
            <a:xfrm>
              <a:off x="148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40" name="Line 21"/>
            <p:cNvSpPr/>
            <p:nvPr/>
          </p:nvSpPr>
          <p:spPr>
            <a:xfrm>
              <a:off x="158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41" name="Line 22"/>
            <p:cNvSpPr/>
            <p:nvPr/>
          </p:nvSpPr>
          <p:spPr>
            <a:xfrm>
              <a:off x="168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42" name="Line 23"/>
            <p:cNvSpPr/>
            <p:nvPr/>
          </p:nvSpPr>
          <p:spPr>
            <a:xfrm>
              <a:off x="178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43" name="Line 24"/>
            <p:cNvSpPr/>
            <p:nvPr/>
          </p:nvSpPr>
          <p:spPr>
            <a:xfrm>
              <a:off x="188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44" name="Line 25"/>
            <p:cNvSpPr/>
            <p:nvPr/>
          </p:nvSpPr>
          <p:spPr>
            <a:xfrm>
              <a:off x="198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45" name="Line 26"/>
            <p:cNvSpPr/>
            <p:nvPr/>
          </p:nvSpPr>
          <p:spPr>
            <a:xfrm>
              <a:off x="208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46" name="Line 27"/>
            <p:cNvSpPr/>
            <p:nvPr/>
          </p:nvSpPr>
          <p:spPr>
            <a:xfrm>
              <a:off x="218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47" name="Line 28"/>
            <p:cNvSpPr/>
            <p:nvPr/>
          </p:nvSpPr>
          <p:spPr>
            <a:xfrm>
              <a:off x="229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48" name="Line 29"/>
            <p:cNvSpPr/>
            <p:nvPr/>
          </p:nvSpPr>
          <p:spPr>
            <a:xfrm>
              <a:off x="239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49" name="Line 30"/>
            <p:cNvSpPr/>
            <p:nvPr/>
          </p:nvSpPr>
          <p:spPr>
            <a:xfrm>
              <a:off x="249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50" name="Line 31"/>
            <p:cNvSpPr/>
            <p:nvPr/>
          </p:nvSpPr>
          <p:spPr>
            <a:xfrm>
              <a:off x="259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51" name="Line 32"/>
            <p:cNvSpPr/>
            <p:nvPr/>
          </p:nvSpPr>
          <p:spPr>
            <a:xfrm>
              <a:off x="269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52" name="Line 33"/>
            <p:cNvSpPr/>
            <p:nvPr/>
          </p:nvSpPr>
          <p:spPr>
            <a:xfrm>
              <a:off x="279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53" name="Line 34"/>
            <p:cNvSpPr/>
            <p:nvPr/>
          </p:nvSpPr>
          <p:spPr>
            <a:xfrm>
              <a:off x="289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54" name="Line 35"/>
            <p:cNvSpPr/>
            <p:nvPr/>
          </p:nvSpPr>
          <p:spPr>
            <a:xfrm>
              <a:off x="299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55" name="Line 36"/>
            <p:cNvSpPr/>
            <p:nvPr/>
          </p:nvSpPr>
          <p:spPr>
            <a:xfrm>
              <a:off x="310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56" name="Line 37"/>
            <p:cNvSpPr/>
            <p:nvPr/>
          </p:nvSpPr>
          <p:spPr>
            <a:xfrm>
              <a:off x="320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57" name="Line 38"/>
            <p:cNvSpPr/>
            <p:nvPr/>
          </p:nvSpPr>
          <p:spPr>
            <a:xfrm>
              <a:off x="330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58" name="Line 39"/>
            <p:cNvSpPr/>
            <p:nvPr/>
          </p:nvSpPr>
          <p:spPr>
            <a:xfrm>
              <a:off x="340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59" name="Line 40"/>
            <p:cNvSpPr/>
            <p:nvPr/>
          </p:nvSpPr>
          <p:spPr>
            <a:xfrm>
              <a:off x="350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60" name="Line 41"/>
            <p:cNvSpPr/>
            <p:nvPr/>
          </p:nvSpPr>
          <p:spPr>
            <a:xfrm>
              <a:off x="360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61" name="Line 42"/>
            <p:cNvSpPr/>
            <p:nvPr/>
          </p:nvSpPr>
          <p:spPr>
            <a:xfrm>
              <a:off x="370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62" name="Line 43"/>
            <p:cNvSpPr/>
            <p:nvPr/>
          </p:nvSpPr>
          <p:spPr>
            <a:xfrm>
              <a:off x="380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63" name="Line 44"/>
            <p:cNvSpPr/>
            <p:nvPr/>
          </p:nvSpPr>
          <p:spPr>
            <a:xfrm>
              <a:off x="391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64" name="Line 45"/>
            <p:cNvSpPr/>
            <p:nvPr/>
          </p:nvSpPr>
          <p:spPr>
            <a:xfrm>
              <a:off x="401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65" name="Line 46"/>
            <p:cNvSpPr/>
            <p:nvPr/>
          </p:nvSpPr>
          <p:spPr>
            <a:xfrm>
              <a:off x="411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66" name="Line 47"/>
            <p:cNvSpPr/>
            <p:nvPr/>
          </p:nvSpPr>
          <p:spPr>
            <a:xfrm>
              <a:off x="421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67" name="Line 48"/>
            <p:cNvSpPr/>
            <p:nvPr/>
          </p:nvSpPr>
          <p:spPr>
            <a:xfrm>
              <a:off x="431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68" name="Line 49"/>
            <p:cNvSpPr/>
            <p:nvPr/>
          </p:nvSpPr>
          <p:spPr>
            <a:xfrm>
              <a:off x="441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69" name="Line 50"/>
            <p:cNvSpPr/>
            <p:nvPr/>
          </p:nvSpPr>
          <p:spPr>
            <a:xfrm>
              <a:off x="451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70" name="Line 51"/>
            <p:cNvSpPr/>
            <p:nvPr/>
          </p:nvSpPr>
          <p:spPr>
            <a:xfrm>
              <a:off x="461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71" name="Line 52"/>
            <p:cNvSpPr/>
            <p:nvPr/>
          </p:nvSpPr>
          <p:spPr>
            <a:xfrm>
              <a:off x="472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72" name="Line 53"/>
            <p:cNvSpPr/>
            <p:nvPr/>
          </p:nvSpPr>
          <p:spPr>
            <a:xfrm>
              <a:off x="482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73" name="Line 54"/>
            <p:cNvSpPr/>
            <p:nvPr/>
          </p:nvSpPr>
          <p:spPr>
            <a:xfrm>
              <a:off x="492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74" name="Line 55"/>
            <p:cNvSpPr/>
            <p:nvPr/>
          </p:nvSpPr>
          <p:spPr>
            <a:xfrm>
              <a:off x="502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75" name="Line 56"/>
            <p:cNvSpPr/>
            <p:nvPr/>
          </p:nvSpPr>
          <p:spPr>
            <a:xfrm>
              <a:off x="512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76" name="Line 57"/>
            <p:cNvSpPr/>
            <p:nvPr/>
          </p:nvSpPr>
          <p:spPr>
            <a:xfrm>
              <a:off x="522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77" name="Line 58"/>
            <p:cNvSpPr/>
            <p:nvPr/>
          </p:nvSpPr>
          <p:spPr>
            <a:xfrm>
              <a:off x="532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78" name="Line 59"/>
            <p:cNvSpPr/>
            <p:nvPr/>
          </p:nvSpPr>
          <p:spPr>
            <a:xfrm>
              <a:off x="542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79" name="Line 60"/>
            <p:cNvSpPr/>
            <p:nvPr/>
          </p:nvSpPr>
          <p:spPr>
            <a:xfrm>
              <a:off x="553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80" name="Line 61"/>
            <p:cNvSpPr/>
            <p:nvPr/>
          </p:nvSpPr>
          <p:spPr>
            <a:xfrm>
              <a:off x="563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81" name="Line 62"/>
            <p:cNvSpPr/>
            <p:nvPr/>
          </p:nvSpPr>
          <p:spPr>
            <a:xfrm>
              <a:off x="573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82" name="Line 63"/>
            <p:cNvSpPr/>
            <p:nvPr/>
          </p:nvSpPr>
          <p:spPr>
            <a:xfrm>
              <a:off x="583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83" name="Line 64"/>
            <p:cNvSpPr/>
            <p:nvPr/>
          </p:nvSpPr>
          <p:spPr>
            <a:xfrm>
              <a:off x="593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84" name="Line 65"/>
            <p:cNvSpPr/>
            <p:nvPr/>
          </p:nvSpPr>
          <p:spPr>
            <a:xfrm>
              <a:off x="603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85" name="Line 66"/>
            <p:cNvSpPr/>
            <p:nvPr/>
          </p:nvSpPr>
          <p:spPr>
            <a:xfrm>
              <a:off x="613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86" name="Line 67"/>
            <p:cNvSpPr/>
            <p:nvPr/>
          </p:nvSpPr>
          <p:spPr>
            <a:xfrm>
              <a:off x="623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87" name="Line 68"/>
            <p:cNvSpPr/>
            <p:nvPr/>
          </p:nvSpPr>
          <p:spPr>
            <a:xfrm>
              <a:off x="634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88" name="Line 69"/>
            <p:cNvSpPr/>
            <p:nvPr/>
          </p:nvSpPr>
          <p:spPr>
            <a:xfrm>
              <a:off x="644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89" name="Line 70"/>
            <p:cNvSpPr/>
            <p:nvPr/>
          </p:nvSpPr>
          <p:spPr>
            <a:xfrm>
              <a:off x="654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90" name="Line 71"/>
            <p:cNvSpPr/>
            <p:nvPr/>
          </p:nvSpPr>
          <p:spPr>
            <a:xfrm>
              <a:off x="664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91" name="Line 72"/>
            <p:cNvSpPr/>
            <p:nvPr/>
          </p:nvSpPr>
          <p:spPr>
            <a:xfrm>
              <a:off x="674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92" name="Line 73"/>
            <p:cNvSpPr/>
            <p:nvPr/>
          </p:nvSpPr>
          <p:spPr>
            <a:xfrm>
              <a:off x="684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93" name="Line 74"/>
            <p:cNvSpPr/>
            <p:nvPr/>
          </p:nvSpPr>
          <p:spPr>
            <a:xfrm>
              <a:off x="694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94" name="Line 75"/>
            <p:cNvSpPr/>
            <p:nvPr/>
          </p:nvSpPr>
          <p:spPr>
            <a:xfrm>
              <a:off x="704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95" name="Line 76"/>
            <p:cNvSpPr/>
            <p:nvPr/>
          </p:nvSpPr>
          <p:spPr>
            <a:xfrm>
              <a:off x="715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96" name="Line 77"/>
            <p:cNvSpPr/>
            <p:nvPr/>
          </p:nvSpPr>
          <p:spPr>
            <a:xfrm>
              <a:off x="725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97" name="Line 78"/>
            <p:cNvSpPr/>
            <p:nvPr/>
          </p:nvSpPr>
          <p:spPr>
            <a:xfrm>
              <a:off x="735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98" name="Line 79"/>
            <p:cNvSpPr/>
            <p:nvPr/>
          </p:nvSpPr>
          <p:spPr>
            <a:xfrm>
              <a:off x="745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99" name="Line 80"/>
            <p:cNvSpPr/>
            <p:nvPr/>
          </p:nvSpPr>
          <p:spPr>
            <a:xfrm>
              <a:off x="755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00" name="Line 81"/>
            <p:cNvSpPr/>
            <p:nvPr/>
          </p:nvSpPr>
          <p:spPr>
            <a:xfrm>
              <a:off x="765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01" name="Line 82"/>
            <p:cNvSpPr/>
            <p:nvPr/>
          </p:nvSpPr>
          <p:spPr>
            <a:xfrm>
              <a:off x="775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02" name="Line 83"/>
            <p:cNvSpPr/>
            <p:nvPr/>
          </p:nvSpPr>
          <p:spPr>
            <a:xfrm>
              <a:off x="785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03" name="Line 84"/>
            <p:cNvSpPr/>
            <p:nvPr/>
          </p:nvSpPr>
          <p:spPr>
            <a:xfrm>
              <a:off x="796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04" name="Line 85"/>
            <p:cNvSpPr/>
            <p:nvPr/>
          </p:nvSpPr>
          <p:spPr>
            <a:xfrm>
              <a:off x="806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05" name="Line 86"/>
            <p:cNvSpPr/>
            <p:nvPr/>
          </p:nvSpPr>
          <p:spPr>
            <a:xfrm>
              <a:off x="816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06" name="Line 87"/>
            <p:cNvSpPr/>
            <p:nvPr/>
          </p:nvSpPr>
          <p:spPr>
            <a:xfrm>
              <a:off x="826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07" name="Line 88"/>
            <p:cNvSpPr/>
            <p:nvPr/>
          </p:nvSpPr>
          <p:spPr>
            <a:xfrm>
              <a:off x="836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08" name="Line 89"/>
            <p:cNvSpPr/>
            <p:nvPr/>
          </p:nvSpPr>
          <p:spPr>
            <a:xfrm>
              <a:off x="846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09" name="Line 90"/>
            <p:cNvSpPr/>
            <p:nvPr/>
          </p:nvSpPr>
          <p:spPr>
            <a:xfrm>
              <a:off x="856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10" name="Line 91"/>
            <p:cNvSpPr/>
            <p:nvPr/>
          </p:nvSpPr>
          <p:spPr>
            <a:xfrm>
              <a:off x="866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11" name="Line 92"/>
            <p:cNvSpPr/>
            <p:nvPr/>
          </p:nvSpPr>
          <p:spPr>
            <a:xfrm>
              <a:off x="877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12" name="Line 93"/>
            <p:cNvSpPr/>
            <p:nvPr/>
          </p:nvSpPr>
          <p:spPr>
            <a:xfrm>
              <a:off x="887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13" name="Line 94"/>
            <p:cNvSpPr/>
            <p:nvPr/>
          </p:nvSpPr>
          <p:spPr>
            <a:xfrm>
              <a:off x="897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14" name="Line 95"/>
            <p:cNvSpPr/>
            <p:nvPr/>
          </p:nvSpPr>
          <p:spPr>
            <a:xfrm>
              <a:off x="907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15" name="Line 96"/>
            <p:cNvSpPr/>
            <p:nvPr/>
          </p:nvSpPr>
          <p:spPr>
            <a:xfrm>
              <a:off x="917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16" name="Line 97"/>
            <p:cNvSpPr/>
            <p:nvPr/>
          </p:nvSpPr>
          <p:spPr>
            <a:xfrm>
              <a:off x="927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17" name="Line 98"/>
            <p:cNvSpPr/>
            <p:nvPr/>
          </p:nvSpPr>
          <p:spPr>
            <a:xfrm>
              <a:off x="937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18" name="Line 99"/>
            <p:cNvSpPr/>
            <p:nvPr/>
          </p:nvSpPr>
          <p:spPr>
            <a:xfrm>
              <a:off x="947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19" name="Line 100"/>
            <p:cNvSpPr/>
            <p:nvPr/>
          </p:nvSpPr>
          <p:spPr>
            <a:xfrm>
              <a:off x="958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20" name="Line 101"/>
            <p:cNvSpPr/>
            <p:nvPr/>
          </p:nvSpPr>
          <p:spPr>
            <a:xfrm>
              <a:off x="968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21" name="Line 102"/>
            <p:cNvSpPr/>
            <p:nvPr/>
          </p:nvSpPr>
          <p:spPr>
            <a:xfrm>
              <a:off x="978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22" name="Line 103"/>
            <p:cNvSpPr/>
            <p:nvPr/>
          </p:nvSpPr>
          <p:spPr>
            <a:xfrm>
              <a:off x="988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23" name="Line 104"/>
            <p:cNvSpPr/>
            <p:nvPr/>
          </p:nvSpPr>
          <p:spPr>
            <a:xfrm>
              <a:off x="998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24" name="Line 105"/>
            <p:cNvSpPr/>
            <p:nvPr/>
          </p:nvSpPr>
          <p:spPr>
            <a:xfrm>
              <a:off x="1008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25" name="Line 106"/>
            <p:cNvSpPr/>
            <p:nvPr/>
          </p:nvSpPr>
          <p:spPr>
            <a:xfrm>
              <a:off x="1018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26" name="Line 107"/>
            <p:cNvSpPr/>
            <p:nvPr/>
          </p:nvSpPr>
          <p:spPr>
            <a:xfrm>
              <a:off x="1028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27" name="Line 108"/>
            <p:cNvSpPr/>
            <p:nvPr/>
          </p:nvSpPr>
          <p:spPr>
            <a:xfrm>
              <a:off x="1039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28" name="Line 109"/>
            <p:cNvSpPr/>
            <p:nvPr/>
          </p:nvSpPr>
          <p:spPr>
            <a:xfrm>
              <a:off x="1049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29" name="Line 110"/>
            <p:cNvSpPr/>
            <p:nvPr/>
          </p:nvSpPr>
          <p:spPr>
            <a:xfrm>
              <a:off x="1059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30" name="Line 111"/>
            <p:cNvSpPr/>
            <p:nvPr/>
          </p:nvSpPr>
          <p:spPr>
            <a:xfrm>
              <a:off x="1069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31" name="Line 112"/>
            <p:cNvSpPr/>
            <p:nvPr/>
          </p:nvSpPr>
          <p:spPr>
            <a:xfrm>
              <a:off x="1079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32" name="Line 113"/>
            <p:cNvSpPr/>
            <p:nvPr/>
          </p:nvSpPr>
          <p:spPr>
            <a:xfrm>
              <a:off x="1089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33" name="Line 114"/>
            <p:cNvSpPr/>
            <p:nvPr/>
          </p:nvSpPr>
          <p:spPr>
            <a:xfrm>
              <a:off x="1099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34" name="Line 115"/>
            <p:cNvSpPr/>
            <p:nvPr/>
          </p:nvSpPr>
          <p:spPr>
            <a:xfrm>
              <a:off x="1109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35" name="Line 116"/>
            <p:cNvSpPr/>
            <p:nvPr/>
          </p:nvSpPr>
          <p:spPr>
            <a:xfrm>
              <a:off x="1120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36" name="Line 117"/>
            <p:cNvSpPr/>
            <p:nvPr/>
          </p:nvSpPr>
          <p:spPr>
            <a:xfrm>
              <a:off x="1130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37" name="Line 118"/>
            <p:cNvSpPr/>
            <p:nvPr/>
          </p:nvSpPr>
          <p:spPr>
            <a:xfrm>
              <a:off x="1140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38" name="Line 119"/>
            <p:cNvSpPr/>
            <p:nvPr/>
          </p:nvSpPr>
          <p:spPr>
            <a:xfrm>
              <a:off x="1150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39" name="Line 120"/>
            <p:cNvSpPr/>
            <p:nvPr/>
          </p:nvSpPr>
          <p:spPr>
            <a:xfrm>
              <a:off x="1160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40" name="Line 121"/>
            <p:cNvSpPr/>
            <p:nvPr/>
          </p:nvSpPr>
          <p:spPr>
            <a:xfrm>
              <a:off x="1170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41" name="Line 122"/>
            <p:cNvSpPr/>
            <p:nvPr/>
          </p:nvSpPr>
          <p:spPr>
            <a:xfrm>
              <a:off x="1180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42" name="Line 123"/>
            <p:cNvSpPr/>
            <p:nvPr/>
          </p:nvSpPr>
          <p:spPr>
            <a:xfrm>
              <a:off x="1190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43" name="Line 124"/>
            <p:cNvSpPr/>
            <p:nvPr/>
          </p:nvSpPr>
          <p:spPr>
            <a:xfrm>
              <a:off x="1201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44" name="Line 125"/>
            <p:cNvSpPr/>
            <p:nvPr/>
          </p:nvSpPr>
          <p:spPr>
            <a:xfrm>
              <a:off x="1211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2645" name="PlaceHolder 126"/>
          <p:cNvSpPr>
            <a:spLocks noGrp="1"/>
          </p:cNvSpPr>
          <p:nvPr>
            <p:ph type="sldNum"/>
          </p:nvPr>
        </p:nvSpPr>
        <p:spPr>
          <a:xfrm>
            <a:off x="45000" y="6477480"/>
            <a:ext cx="625320" cy="36468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126E0786-3CA8-44CC-A968-C1E037016971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‹N›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2646" name="PlaceHolder 127"/>
          <p:cNvSpPr>
            <a:spLocks noGrp="1"/>
          </p:cNvSpPr>
          <p:nvPr>
            <p:ph type="body"/>
          </p:nvPr>
        </p:nvSpPr>
        <p:spPr>
          <a:xfrm>
            <a:off x="479880" y="51480"/>
            <a:ext cx="11231640" cy="28764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  <a:spcBef>
                <a:spcPts val="360"/>
              </a:spcBef>
            </a:pPr>
            <a:r>
              <a:rPr lang="it-IT" sz="18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Section title</a:t>
            </a:r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647" name="PlaceHolder 128"/>
          <p:cNvSpPr>
            <a:spLocks noGrp="1"/>
          </p:cNvSpPr>
          <p:nvPr>
            <p:ph type="ftr"/>
          </p:nvPr>
        </p:nvSpPr>
        <p:spPr>
          <a:xfrm>
            <a:off x="953280" y="6477480"/>
            <a:ext cx="5184720" cy="36468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Presenter name / custom text</a:t>
            </a:r>
            <a:endParaRPr lang="it-IT" sz="1400" b="0" strike="noStrike" spc="-1">
              <a:latin typeface="Times New Roman"/>
            </a:endParaRPr>
          </a:p>
        </p:txBody>
      </p:sp>
      <p:pic>
        <p:nvPicPr>
          <p:cNvPr id="2648" name="Picture 254"/>
          <p:cNvPicPr/>
          <p:nvPr/>
        </p:nvPicPr>
        <p:blipFill>
          <a:blip r:embed="rId14"/>
          <a:stretch/>
        </p:blipFill>
        <p:spPr>
          <a:xfrm>
            <a:off x="8490600" y="6492600"/>
            <a:ext cx="582480" cy="334440"/>
          </a:xfrm>
          <a:prstGeom prst="rect">
            <a:avLst/>
          </a:prstGeom>
          <a:ln>
            <a:noFill/>
          </a:ln>
        </p:spPr>
      </p:pic>
      <p:pic>
        <p:nvPicPr>
          <p:cNvPr id="2649" name="Picture 2" descr="Y:\IMMAGINE _COORDINATA_2014\PPT\modello1\loghi_PNG\03_Polimi_logotipo_bandiera-1riga.png"/>
          <p:cNvPicPr/>
          <p:nvPr/>
        </p:nvPicPr>
        <p:blipFill>
          <a:blip r:embed="rId15"/>
          <a:stretch/>
        </p:blipFill>
        <p:spPr>
          <a:xfrm>
            <a:off x="9205920" y="6516720"/>
            <a:ext cx="2779920" cy="289080"/>
          </a:xfrm>
          <a:prstGeom prst="rect">
            <a:avLst/>
          </a:prstGeom>
          <a:ln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57" r:id="rId1"/>
    <p:sldLayoutId id="2147483858" r:id="rId2"/>
    <p:sldLayoutId id="2147483859" r:id="rId3"/>
    <p:sldLayoutId id="2147483860" r:id="rId4"/>
    <p:sldLayoutId id="2147483861" r:id="rId5"/>
    <p:sldLayoutId id="2147483862" r:id="rId6"/>
    <p:sldLayoutId id="2147483863" r:id="rId7"/>
    <p:sldLayoutId id="2147483864" r:id="rId8"/>
    <p:sldLayoutId id="2147483865" r:id="rId9"/>
    <p:sldLayoutId id="2147483866" r:id="rId10"/>
    <p:sldLayoutId id="2147483867" r:id="rId11"/>
    <p:sldLayoutId id="2147483868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2" name="CustomShape 1"/>
          <p:cNvSpPr/>
          <p:nvPr/>
        </p:nvSpPr>
        <p:spPr>
          <a:xfrm>
            <a:off x="0" y="6462000"/>
            <a:ext cx="12191760" cy="395640"/>
          </a:xfrm>
          <a:prstGeom prst="rect">
            <a:avLst/>
          </a:prstGeom>
          <a:solidFill>
            <a:srgbClr val="728FA5"/>
          </a:solidFill>
          <a:ln w="9360">
            <a:noFill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853" name="CustomShape 2"/>
          <p:cNvSpPr/>
          <p:nvPr/>
        </p:nvSpPr>
        <p:spPr>
          <a:xfrm>
            <a:off x="0" y="0"/>
            <a:ext cx="12191760" cy="1007640"/>
          </a:xfrm>
          <a:prstGeom prst="rect">
            <a:avLst/>
          </a:prstGeom>
          <a:solidFill>
            <a:srgbClr val="728FA5"/>
          </a:solidFill>
          <a:ln w="9360">
            <a:noFill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854" name="PlaceHolder 3"/>
          <p:cNvSpPr>
            <a:spLocks noGrp="1"/>
          </p:cNvSpPr>
          <p:nvPr>
            <p:ph type="title"/>
          </p:nvPr>
        </p:nvSpPr>
        <p:spPr>
          <a:xfrm>
            <a:off x="479880" y="386640"/>
            <a:ext cx="11231640" cy="46764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Title</a:t>
            </a:r>
            <a:endParaRPr lang="it-IT" sz="26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855" name="PlaceHolder 4"/>
          <p:cNvSpPr>
            <a:spLocks noGrp="1"/>
          </p:cNvSpPr>
          <p:nvPr>
            <p:ph type="body"/>
          </p:nvPr>
        </p:nvSpPr>
        <p:spPr>
          <a:xfrm>
            <a:off x="479880" y="1127880"/>
            <a:ext cx="11231640" cy="521964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432000" indent="-3240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Fare clic per modificare gli stili del testo dello schema</a:t>
            </a:r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864000" lvl="1" indent="-3240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18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Secondo livello</a:t>
            </a:r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1296000" lvl="2" indent="-2880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6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Terzo livello</a:t>
            </a:r>
            <a:endParaRPr lang="it-IT" sz="16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1728000" lvl="3" indent="-2160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16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Quarto livello</a:t>
            </a:r>
            <a:endParaRPr lang="it-IT" sz="16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2160000" lvl="4" indent="-2160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6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Quinto livello</a:t>
            </a:r>
            <a:endParaRPr lang="it-IT" sz="16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grpSp>
        <p:nvGrpSpPr>
          <p:cNvPr id="2856" name="Group 5"/>
          <p:cNvGrpSpPr/>
          <p:nvPr/>
        </p:nvGrpSpPr>
        <p:grpSpPr>
          <a:xfrm>
            <a:off x="63000" y="888840"/>
            <a:ext cx="12048840" cy="118800"/>
            <a:chOff x="63000" y="888840"/>
            <a:chExt cx="12048840" cy="118800"/>
          </a:xfrm>
        </p:grpSpPr>
        <p:sp>
          <p:nvSpPr>
            <p:cNvPr id="2857" name="Line 6"/>
            <p:cNvSpPr/>
            <p:nvPr/>
          </p:nvSpPr>
          <p:spPr>
            <a:xfrm>
              <a:off x="6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58" name="Line 7"/>
            <p:cNvSpPr/>
            <p:nvPr/>
          </p:nvSpPr>
          <p:spPr>
            <a:xfrm>
              <a:off x="16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59" name="Line 8"/>
            <p:cNvSpPr/>
            <p:nvPr/>
          </p:nvSpPr>
          <p:spPr>
            <a:xfrm>
              <a:off x="26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60" name="Line 9"/>
            <p:cNvSpPr/>
            <p:nvPr/>
          </p:nvSpPr>
          <p:spPr>
            <a:xfrm>
              <a:off x="36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61" name="Line 10"/>
            <p:cNvSpPr/>
            <p:nvPr/>
          </p:nvSpPr>
          <p:spPr>
            <a:xfrm>
              <a:off x="46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62" name="Line 11"/>
            <p:cNvSpPr/>
            <p:nvPr/>
          </p:nvSpPr>
          <p:spPr>
            <a:xfrm>
              <a:off x="56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63" name="Line 12"/>
            <p:cNvSpPr/>
            <p:nvPr/>
          </p:nvSpPr>
          <p:spPr>
            <a:xfrm>
              <a:off x="67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64" name="Line 13"/>
            <p:cNvSpPr/>
            <p:nvPr/>
          </p:nvSpPr>
          <p:spPr>
            <a:xfrm>
              <a:off x="77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65" name="Line 14"/>
            <p:cNvSpPr/>
            <p:nvPr/>
          </p:nvSpPr>
          <p:spPr>
            <a:xfrm>
              <a:off x="87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66" name="Line 15"/>
            <p:cNvSpPr/>
            <p:nvPr/>
          </p:nvSpPr>
          <p:spPr>
            <a:xfrm>
              <a:off x="97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67" name="Line 16"/>
            <p:cNvSpPr/>
            <p:nvPr/>
          </p:nvSpPr>
          <p:spPr>
            <a:xfrm>
              <a:off x="107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68" name="Line 17"/>
            <p:cNvSpPr/>
            <p:nvPr/>
          </p:nvSpPr>
          <p:spPr>
            <a:xfrm>
              <a:off x="117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69" name="Line 18"/>
            <p:cNvSpPr/>
            <p:nvPr/>
          </p:nvSpPr>
          <p:spPr>
            <a:xfrm>
              <a:off x="127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70" name="Line 19"/>
            <p:cNvSpPr/>
            <p:nvPr/>
          </p:nvSpPr>
          <p:spPr>
            <a:xfrm>
              <a:off x="137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71" name="Line 20"/>
            <p:cNvSpPr/>
            <p:nvPr/>
          </p:nvSpPr>
          <p:spPr>
            <a:xfrm>
              <a:off x="148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72" name="Line 21"/>
            <p:cNvSpPr/>
            <p:nvPr/>
          </p:nvSpPr>
          <p:spPr>
            <a:xfrm>
              <a:off x="158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73" name="Line 22"/>
            <p:cNvSpPr/>
            <p:nvPr/>
          </p:nvSpPr>
          <p:spPr>
            <a:xfrm>
              <a:off x="168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74" name="Line 23"/>
            <p:cNvSpPr/>
            <p:nvPr/>
          </p:nvSpPr>
          <p:spPr>
            <a:xfrm>
              <a:off x="178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75" name="Line 24"/>
            <p:cNvSpPr/>
            <p:nvPr/>
          </p:nvSpPr>
          <p:spPr>
            <a:xfrm>
              <a:off x="188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76" name="Line 25"/>
            <p:cNvSpPr/>
            <p:nvPr/>
          </p:nvSpPr>
          <p:spPr>
            <a:xfrm>
              <a:off x="198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77" name="Line 26"/>
            <p:cNvSpPr/>
            <p:nvPr/>
          </p:nvSpPr>
          <p:spPr>
            <a:xfrm>
              <a:off x="208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78" name="Line 27"/>
            <p:cNvSpPr/>
            <p:nvPr/>
          </p:nvSpPr>
          <p:spPr>
            <a:xfrm>
              <a:off x="218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79" name="Line 28"/>
            <p:cNvSpPr/>
            <p:nvPr/>
          </p:nvSpPr>
          <p:spPr>
            <a:xfrm>
              <a:off x="229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80" name="Line 29"/>
            <p:cNvSpPr/>
            <p:nvPr/>
          </p:nvSpPr>
          <p:spPr>
            <a:xfrm>
              <a:off x="239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81" name="Line 30"/>
            <p:cNvSpPr/>
            <p:nvPr/>
          </p:nvSpPr>
          <p:spPr>
            <a:xfrm>
              <a:off x="249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82" name="Line 31"/>
            <p:cNvSpPr/>
            <p:nvPr/>
          </p:nvSpPr>
          <p:spPr>
            <a:xfrm>
              <a:off x="259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83" name="Line 32"/>
            <p:cNvSpPr/>
            <p:nvPr/>
          </p:nvSpPr>
          <p:spPr>
            <a:xfrm>
              <a:off x="269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84" name="Line 33"/>
            <p:cNvSpPr/>
            <p:nvPr/>
          </p:nvSpPr>
          <p:spPr>
            <a:xfrm>
              <a:off x="279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85" name="Line 34"/>
            <p:cNvSpPr/>
            <p:nvPr/>
          </p:nvSpPr>
          <p:spPr>
            <a:xfrm>
              <a:off x="289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86" name="Line 35"/>
            <p:cNvSpPr/>
            <p:nvPr/>
          </p:nvSpPr>
          <p:spPr>
            <a:xfrm>
              <a:off x="299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87" name="Line 36"/>
            <p:cNvSpPr/>
            <p:nvPr/>
          </p:nvSpPr>
          <p:spPr>
            <a:xfrm>
              <a:off x="310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88" name="Line 37"/>
            <p:cNvSpPr/>
            <p:nvPr/>
          </p:nvSpPr>
          <p:spPr>
            <a:xfrm>
              <a:off x="320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89" name="Line 38"/>
            <p:cNvSpPr/>
            <p:nvPr/>
          </p:nvSpPr>
          <p:spPr>
            <a:xfrm>
              <a:off x="330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90" name="Line 39"/>
            <p:cNvSpPr/>
            <p:nvPr/>
          </p:nvSpPr>
          <p:spPr>
            <a:xfrm>
              <a:off x="340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91" name="Line 40"/>
            <p:cNvSpPr/>
            <p:nvPr/>
          </p:nvSpPr>
          <p:spPr>
            <a:xfrm>
              <a:off x="350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92" name="Line 41"/>
            <p:cNvSpPr/>
            <p:nvPr/>
          </p:nvSpPr>
          <p:spPr>
            <a:xfrm>
              <a:off x="360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93" name="Line 42"/>
            <p:cNvSpPr/>
            <p:nvPr/>
          </p:nvSpPr>
          <p:spPr>
            <a:xfrm>
              <a:off x="370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94" name="Line 43"/>
            <p:cNvSpPr/>
            <p:nvPr/>
          </p:nvSpPr>
          <p:spPr>
            <a:xfrm>
              <a:off x="380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95" name="Line 44"/>
            <p:cNvSpPr/>
            <p:nvPr/>
          </p:nvSpPr>
          <p:spPr>
            <a:xfrm>
              <a:off x="391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96" name="Line 45"/>
            <p:cNvSpPr/>
            <p:nvPr/>
          </p:nvSpPr>
          <p:spPr>
            <a:xfrm>
              <a:off x="401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97" name="Line 46"/>
            <p:cNvSpPr/>
            <p:nvPr/>
          </p:nvSpPr>
          <p:spPr>
            <a:xfrm>
              <a:off x="411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98" name="Line 47"/>
            <p:cNvSpPr/>
            <p:nvPr/>
          </p:nvSpPr>
          <p:spPr>
            <a:xfrm>
              <a:off x="421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99" name="Line 48"/>
            <p:cNvSpPr/>
            <p:nvPr/>
          </p:nvSpPr>
          <p:spPr>
            <a:xfrm>
              <a:off x="431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00" name="Line 49"/>
            <p:cNvSpPr/>
            <p:nvPr/>
          </p:nvSpPr>
          <p:spPr>
            <a:xfrm>
              <a:off x="441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01" name="Line 50"/>
            <p:cNvSpPr/>
            <p:nvPr/>
          </p:nvSpPr>
          <p:spPr>
            <a:xfrm>
              <a:off x="451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02" name="Line 51"/>
            <p:cNvSpPr/>
            <p:nvPr/>
          </p:nvSpPr>
          <p:spPr>
            <a:xfrm>
              <a:off x="461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03" name="Line 52"/>
            <p:cNvSpPr/>
            <p:nvPr/>
          </p:nvSpPr>
          <p:spPr>
            <a:xfrm>
              <a:off x="472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04" name="Line 53"/>
            <p:cNvSpPr/>
            <p:nvPr/>
          </p:nvSpPr>
          <p:spPr>
            <a:xfrm>
              <a:off x="482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05" name="Line 54"/>
            <p:cNvSpPr/>
            <p:nvPr/>
          </p:nvSpPr>
          <p:spPr>
            <a:xfrm>
              <a:off x="492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06" name="Line 55"/>
            <p:cNvSpPr/>
            <p:nvPr/>
          </p:nvSpPr>
          <p:spPr>
            <a:xfrm>
              <a:off x="502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07" name="Line 56"/>
            <p:cNvSpPr/>
            <p:nvPr/>
          </p:nvSpPr>
          <p:spPr>
            <a:xfrm>
              <a:off x="512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08" name="Line 57"/>
            <p:cNvSpPr/>
            <p:nvPr/>
          </p:nvSpPr>
          <p:spPr>
            <a:xfrm>
              <a:off x="522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09" name="Line 58"/>
            <p:cNvSpPr/>
            <p:nvPr/>
          </p:nvSpPr>
          <p:spPr>
            <a:xfrm>
              <a:off x="532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10" name="Line 59"/>
            <p:cNvSpPr/>
            <p:nvPr/>
          </p:nvSpPr>
          <p:spPr>
            <a:xfrm>
              <a:off x="542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11" name="Line 60"/>
            <p:cNvSpPr/>
            <p:nvPr/>
          </p:nvSpPr>
          <p:spPr>
            <a:xfrm>
              <a:off x="553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12" name="Line 61"/>
            <p:cNvSpPr/>
            <p:nvPr/>
          </p:nvSpPr>
          <p:spPr>
            <a:xfrm>
              <a:off x="563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13" name="Line 62"/>
            <p:cNvSpPr/>
            <p:nvPr/>
          </p:nvSpPr>
          <p:spPr>
            <a:xfrm>
              <a:off x="573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14" name="Line 63"/>
            <p:cNvSpPr/>
            <p:nvPr/>
          </p:nvSpPr>
          <p:spPr>
            <a:xfrm>
              <a:off x="583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15" name="Line 64"/>
            <p:cNvSpPr/>
            <p:nvPr/>
          </p:nvSpPr>
          <p:spPr>
            <a:xfrm>
              <a:off x="593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16" name="Line 65"/>
            <p:cNvSpPr/>
            <p:nvPr/>
          </p:nvSpPr>
          <p:spPr>
            <a:xfrm>
              <a:off x="603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17" name="Line 66"/>
            <p:cNvSpPr/>
            <p:nvPr/>
          </p:nvSpPr>
          <p:spPr>
            <a:xfrm>
              <a:off x="613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18" name="Line 67"/>
            <p:cNvSpPr/>
            <p:nvPr/>
          </p:nvSpPr>
          <p:spPr>
            <a:xfrm>
              <a:off x="623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19" name="Line 68"/>
            <p:cNvSpPr/>
            <p:nvPr/>
          </p:nvSpPr>
          <p:spPr>
            <a:xfrm>
              <a:off x="634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20" name="Line 69"/>
            <p:cNvSpPr/>
            <p:nvPr/>
          </p:nvSpPr>
          <p:spPr>
            <a:xfrm>
              <a:off x="644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21" name="Line 70"/>
            <p:cNvSpPr/>
            <p:nvPr/>
          </p:nvSpPr>
          <p:spPr>
            <a:xfrm>
              <a:off x="654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22" name="Line 71"/>
            <p:cNvSpPr/>
            <p:nvPr/>
          </p:nvSpPr>
          <p:spPr>
            <a:xfrm>
              <a:off x="664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23" name="Line 72"/>
            <p:cNvSpPr/>
            <p:nvPr/>
          </p:nvSpPr>
          <p:spPr>
            <a:xfrm>
              <a:off x="674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24" name="Line 73"/>
            <p:cNvSpPr/>
            <p:nvPr/>
          </p:nvSpPr>
          <p:spPr>
            <a:xfrm>
              <a:off x="684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25" name="Line 74"/>
            <p:cNvSpPr/>
            <p:nvPr/>
          </p:nvSpPr>
          <p:spPr>
            <a:xfrm>
              <a:off x="694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26" name="Line 75"/>
            <p:cNvSpPr/>
            <p:nvPr/>
          </p:nvSpPr>
          <p:spPr>
            <a:xfrm>
              <a:off x="704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27" name="Line 76"/>
            <p:cNvSpPr/>
            <p:nvPr/>
          </p:nvSpPr>
          <p:spPr>
            <a:xfrm>
              <a:off x="715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28" name="Line 77"/>
            <p:cNvSpPr/>
            <p:nvPr/>
          </p:nvSpPr>
          <p:spPr>
            <a:xfrm>
              <a:off x="725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29" name="Line 78"/>
            <p:cNvSpPr/>
            <p:nvPr/>
          </p:nvSpPr>
          <p:spPr>
            <a:xfrm>
              <a:off x="735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30" name="Line 79"/>
            <p:cNvSpPr/>
            <p:nvPr/>
          </p:nvSpPr>
          <p:spPr>
            <a:xfrm>
              <a:off x="745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31" name="Line 80"/>
            <p:cNvSpPr/>
            <p:nvPr/>
          </p:nvSpPr>
          <p:spPr>
            <a:xfrm>
              <a:off x="755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32" name="Line 81"/>
            <p:cNvSpPr/>
            <p:nvPr/>
          </p:nvSpPr>
          <p:spPr>
            <a:xfrm>
              <a:off x="765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33" name="Line 82"/>
            <p:cNvSpPr/>
            <p:nvPr/>
          </p:nvSpPr>
          <p:spPr>
            <a:xfrm>
              <a:off x="775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34" name="Line 83"/>
            <p:cNvSpPr/>
            <p:nvPr/>
          </p:nvSpPr>
          <p:spPr>
            <a:xfrm>
              <a:off x="785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35" name="Line 84"/>
            <p:cNvSpPr/>
            <p:nvPr/>
          </p:nvSpPr>
          <p:spPr>
            <a:xfrm>
              <a:off x="796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36" name="Line 85"/>
            <p:cNvSpPr/>
            <p:nvPr/>
          </p:nvSpPr>
          <p:spPr>
            <a:xfrm>
              <a:off x="806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37" name="Line 86"/>
            <p:cNvSpPr/>
            <p:nvPr/>
          </p:nvSpPr>
          <p:spPr>
            <a:xfrm>
              <a:off x="816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38" name="Line 87"/>
            <p:cNvSpPr/>
            <p:nvPr/>
          </p:nvSpPr>
          <p:spPr>
            <a:xfrm>
              <a:off x="826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39" name="Line 88"/>
            <p:cNvSpPr/>
            <p:nvPr/>
          </p:nvSpPr>
          <p:spPr>
            <a:xfrm>
              <a:off x="836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40" name="Line 89"/>
            <p:cNvSpPr/>
            <p:nvPr/>
          </p:nvSpPr>
          <p:spPr>
            <a:xfrm>
              <a:off x="846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41" name="Line 90"/>
            <p:cNvSpPr/>
            <p:nvPr/>
          </p:nvSpPr>
          <p:spPr>
            <a:xfrm>
              <a:off x="856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42" name="Line 91"/>
            <p:cNvSpPr/>
            <p:nvPr/>
          </p:nvSpPr>
          <p:spPr>
            <a:xfrm>
              <a:off x="866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43" name="Line 92"/>
            <p:cNvSpPr/>
            <p:nvPr/>
          </p:nvSpPr>
          <p:spPr>
            <a:xfrm>
              <a:off x="877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44" name="Line 93"/>
            <p:cNvSpPr/>
            <p:nvPr/>
          </p:nvSpPr>
          <p:spPr>
            <a:xfrm>
              <a:off x="887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45" name="Line 94"/>
            <p:cNvSpPr/>
            <p:nvPr/>
          </p:nvSpPr>
          <p:spPr>
            <a:xfrm>
              <a:off x="897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46" name="Line 95"/>
            <p:cNvSpPr/>
            <p:nvPr/>
          </p:nvSpPr>
          <p:spPr>
            <a:xfrm>
              <a:off x="907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47" name="Line 96"/>
            <p:cNvSpPr/>
            <p:nvPr/>
          </p:nvSpPr>
          <p:spPr>
            <a:xfrm>
              <a:off x="917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48" name="Line 97"/>
            <p:cNvSpPr/>
            <p:nvPr/>
          </p:nvSpPr>
          <p:spPr>
            <a:xfrm>
              <a:off x="927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49" name="Line 98"/>
            <p:cNvSpPr/>
            <p:nvPr/>
          </p:nvSpPr>
          <p:spPr>
            <a:xfrm>
              <a:off x="937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50" name="Line 99"/>
            <p:cNvSpPr/>
            <p:nvPr/>
          </p:nvSpPr>
          <p:spPr>
            <a:xfrm>
              <a:off x="947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51" name="Line 100"/>
            <p:cNvSpPr/>
            <p:nvPr/>
          </p:nvSpPr>
          <p:spPr>
            <a:xfrm>
              <a:off x="958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52" name="Line 101"/>
            <p:cNvSpPr/>
            <p:nvPr/>
          </p:nvSpPr>
          <p:spPr>
            <a:xfrm>
              <a:off x="968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53" name="Line 102"/>
            <p:cNvSpPr/>
            <p:nvPr/>
          </p:nvSpPr>
          <p:spPr>
            <a:xfrm>
              <a:off x="978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54" name="Line 103"/>
            <p:cNvSpPr/>
            <p:nvPr/>
          </p:nvSpPr>
          <p:spPr>
            <a:xfrm>
              <a:off x="988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55" name="Line 104"/>
            <p:cNvSpPr/>
            <p:nvPr/>
          </p:nvSpPr>
          <p:spPr>
            <a:xfrm>
              <a:off x="998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56" name="Line 105"/>
            <p:cNvSpPr/>
            <p:nvPr/>
          </p:nvSpPr>
          <p:spPr>
            <a:xfrm>
              <a:off x="1008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57" name="Line 106"/>
            <p:cNvSpPr/>
            <p:nvPr/>
          </p:nvSpPr>
          <p:spPr>
            <a:xfrm>
              <a:off x="1018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58" name="Line 107"/>
            <p:cNvSpPr/>
            <p:nvPr/>
          </p:nvSpPr>
          <p:spPr>
            <a:xfrm>
              <a:off x="1028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59" name="Line 108"/>
            <p:cNvSpPr/>
            <p:nvPr/>
          </p:nvSpPr>
          <p:spPr>
            <a:xfrm>
              <a:off x="1039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60" name="Line 109"/>
            <p:cNvSpPr/>
            <p:nvPr/>
          </p:nvSpPr>
          <p:spPr>
            <a:xfrm>
              <a:off x="1049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61" name="Line 110"/>
            <p:cNvSpPr/>
            <p:nvPr/>
          </p:nvSpPr>
          <p:spPr>
            <a:xfrm>
              <a:off x="1059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62" name="Line 111"/>
            <p:cNvSpPr/>
            <p:nvPr/>
          </p:nvSpPr>
          <p:spPr>
            <a:xfrm>
              <a:off x="1069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63" name="Line 112"/>
            <p:cNvSpPr/>
            <p:nvPr/>
          </p:nvSpPr>
          <p:spPr>
            <a:xfrm>
              <a:off x="1079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64" name="Line 113"/>
            <p:cNvSpPr/>
            <p:nvPr/>
          </p:nvSpPr>
          <p:spPr>
            <a:xfrm>
              <a:off x="1089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65" name="Line 114"/>
            <p:cNvSpPr/>
            <p:nvPr/>
          </p:nvSpPr>
          <p:spPr>
            <a:xfrm>
              <a:off x="1099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66" name="Line 115"/>
            <p:cNvSpPr/>
            <p:nvPr/>
          </p:nvSpPr>
          <p:spPr>
            <a:xfrm>
              <a:off x="1109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67" name="Line 116"/>
            <p:cNvSpPr/>
            <p:nvPr/>
          </p:nvSpPr>
          <p:spPr>
            <a:xfrm>
              <a:off x="1120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68" name="Line 117"/>
            <p:cNvSpPr/>
            <p:nvPr/>
          </p:nvSpPr>
          <p:spPr>
            <a:xfrm>
              <a:off x="1130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69" name="Line 118"/>
            <p:cNvSpPr/>
            <p:nvPr/>
          </p:nvSpPr>
          <p:spPr>
            <a:xfrm>
              <a:off x="1140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70" name="Line 119"/>
            <p:cNvSpPr/>
            <p:nvPr/>
          </p:nvSpPr>
          <p:spPr>
            <a:xfrm>
              <a:off x="1150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71" name="Line 120"/>
            <p:cNvSpPr/>
            <p:nvPr/>
          </p:nvSpPr>
          <p:spPr>
            <a:xfrm>
              <a:off x="1160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72" name="Line 121"/>
            <p:cNvSpPr/>
            <p:nvPr/>
          </p:nvSpPr>
          <p:spPr>
            <a:xfrm>
              <a:off x="1170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73" name="Line 122"/>
            <p:cNvSpPr/>
            <p:nvPr/>
          </p:nvSpPr>
          <p:spPr>
            <a:xfrm>
              <a:off x="1180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74" name="Line 123"/>
            <p:cNvSpPr/>
            <p:nvPr/>
          </p:nvSpPr>
          <p:spPr>
            <a:xfrm>
              <a:off x="1190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75" name="Line 124"/>
            <p:cNvSpPr/>
            <p:nvPr/>
          </p:nvSpPr>
          <p:spPr>
            <a:xfrm>
              <a:off x="1201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76" name="Line 125"/>
            <p:cNvSpPr/>
            <p:nvPr/>
          </p:nvSpPr>
          <p:spPr>
            <a:xfrm>
              <a:off x="1211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2977" name="PlaceHolder 126"/>
          <p:cNvSpPr>
            <a:spLocks noGrp="1"/>
          </p:cNvSpPr>
          <p:nvPr>
            <p:ph type="sldNum"/>
          </p:nvPr>
        </p:nvSpPr>
        <p:spPr>
          <a:xfrm>
            <a:off x="45000" y="6477480"/>
            <a:ext cx="625320" cy="36468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9C648DC6-CECF-45AB-8431-AB0DE22B8263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‹N›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2978" name="PlaceHolder 127"/>
          <p:cNvSpPr>
            <a:spLocks noGrp="1"/>
          </p:cNvSpPr>
          <p:nvPr>
            <p:ph type="body"/>
          </p:nvPr>
        </p:nvSpPr>
        <p:spPr>
          <a:xfrm>
            <a:off x="479880" y="51480"/>
            <a:ext cx="11231640" cy="28764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  <a:spcBef>
                <a:spcPts val="360"/>
              </a:spcBef>
            </a:pPr>
            <a:r>
              <a:rPr lang="it-IT" sz="18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Section title</a:t>
            </a:r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979" name="PlaceHolder 128"/>
          <p:cNvSpPr>
            <a:spLocks noGrp="1"/>
          </p:cNvSpPr>
          <p:nvPr>
            <p:ph type="ftr"/>
          </p:nvPr>
        </p:nvSpPr>
        <p:spPr>
          <a:xfrm>
            <a:off x="953280" y="6477480"/>
            <a:ext cx="5184720" cy="36468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Presenter name / custom text</a:t>
            </a:r>
            <a:endParaRPr lang="it-IT" sz="1400" b="0" strike="noStrike" spc="-1">
              <a:latin typeface="Times New Roman"/>
            </a:endParaRPr>
          </a:p>
        </p:txBody>
      </p:sp>
      <p:pic>
        <p:nvPicPr>
          <p:cNvPr id="2980" name="Picture 254"/>
          <p:cNvPicPr/>
          <p:nvPr/>
        </p:nvPicPr>
        <p:blipFill>
          <a:blip r:embed="rId14"/>
          <a:stretch/>
        </p:blipFill>
        <p:spPr>
          <a:xfrm>
            <a:off x="8490600" y="6492600"/>
            <a:ext cx="582480" cy="334440"/>
          </a:xfrm>
          <a:prstGeom prst="rect">
            <a:avLst/>
          </a:prstGeom>
          <a:ln>
            <a:noFill/>
          </a:ln>
        </p:spPr>
      </p:pic>
      <p:pic>
        <p:nvPicPr>
          <p:cNvPr id="2981" name="Picture 2" descr="Y:\IMMAGINE _COORDINATA_2014\PPT\modello1\loghi_PNG\03_Polimi_logotipo_bandiera-1riga.png"/>
          <p:cNvPicPr/>
          <p:nvPr/>
        </p:nvPicPr>
        <p:blipFill>
          <a:blip r:embed="rId15"/>
          <a:stretch/>
        </p:blipFill>
        <p:spPr>
          <a:xfrm>
            <a:off x="9205920" y="6516720"/>
            <a:ext cx="2779920" cy="289080"/>
          </a:xfrm>
          <a:prstGeom prst="rect">
            <a:avLst/>
          </a:prstGeom>
          <a:ln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83" r:id="rId1"/>
    <p:sldLayoutId id="2147483884" r:id="rId2"/>
    <p:sldLayoutId id="2147483885" r:id="rId3"/>
    <p:sldLayoutId id="2147483886" r:id="rId4"/>
    <p:sldLayoutId id="2147483887" r:id="rId5"/>
    <p:sldLayoutId id="2147483888" r:id="rId6"/>
    <p:sldLayoutId id="2147483889" r:id="rId7"/>
    <p:sldLayoutId id="2147483890" r:id="rId8"/>
    <p:sldLayoutId id="2147483891" r:id="rId9"/>
    <p:sldLayoutId id="2147483892" r:id="rId10"/>
    <p:sldLayoutId id="2147483893" r:id="rId11"/>
    <p:sldLayoutId id="2147483894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Immagine 126"/>
          <p:cNvPicPr/>
          <p:nvPr/>
        </p:nvPicPr>
        <p:blipFill>
          <a:blip/>
          <a:stretch/>
        </p:blipFill>
        <p:spPr>
          <a:xfrm>
            <a:off x="0" y="0"/>
            <a:ext cx="12191760" cy="4292280"/>
          </a:xfrm>
          <a:prstGeom prst="rect">
            <a:avLst/>
          </a:prstGeom>
          <a:ln>
            <a:noFill/>
          </a:ln>
        </p:spPr>
      </p:pic>
      <p:sp>
        <p:nvSpPr>
          <p:cNvPr id="166" name="CustomShape 1"/>
          <p:cNvSpPr/>
          <p:nvPr/>
        </p:nvSpPr>
        <p:spPr>
          <a:xfrm>
            <a:off x="0" y="3906000"/>
            <a:ext cx="12191760" cy="2951640"/>
          </a:xfrm>
          <a:prstGeom prst="rect">
            <a:avLst/>
          </a:prstGeom>
          <a:solidFill>
            <a:srgbClr val="728FA5"/>
          </a:solidFill>
          <a:ln w="9360">
            <a:noFill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167" name="Group 2"/>
          <p:cNvGrpSpPr/>
          <p:nvPr/>
        </p:nvGrpSpPr>
        <p:grpSpPr>
          <a:xfrm>
            <a:off x="71280" y="3912840"/>
            <a:ext cx="12048840" cy="180000"/>
            <a:chOff x="71280" y="3912840"/>
            <a:chExt cx="12048840" cy="180000"/>
          </a:xfrm>
        </p:grpSpPr>
        <p:sp>
          <p:nvSpPr>
            <p:cNvPr id="168" name="Line 3"/>
            <p:cNvSpPr/>
            <p:nvPr/>
          </p:nvSpPr>
          <p:spPr>
            <a:xfrm>
              <a:off x="7128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9" name="Line 4"/>
            <p:cNvSpPr/>
            <p:nvPr/>
          </p:nvSpPr>
          <p:spPr>
            <a:xfrm>
              <a:off x="172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0" name="Line 5"/>
            <p:cNvSpPr/>
            <p:nvPr/>
          </p:nvSpPr>
          <p:spPr>
            <a:xfrm>
              <a:off x="273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1" name="Line 6"/>
            <p:cNvSpPr/>
            <p:nvPr/>
          </p:nvSpPr>
          <p:spPr>
            <a:xfrm>
              <a:off x="375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2" name="Line 7"/>
            <p:cNvSpPr/>
            <p:nvPr/>
          </p:nvSpPr>
          <p:spPr>
            <a:xfrm>
              <a:off x="47628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3" name="Line 8"/>
            <p:cNvSpPr/>
            <p:nvPr/>
          </p:nvSpPr>
          <p:spPr>
            <a:xfrm>
              <a:off x="577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4" name="Line 9"/>
            <p:cNvSpPr/>
            <p:nvPr/>
          </p:nvSpPr>
          <p:spPr>
            <a:xfrm>
              <a:off x="678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5" name="Line 10"/>
            <p:cNvSpPr/>
            <p:nvPr/>
          </p:nvSpPr>
          <p:spPr>
            <a:xfrm>
              <a:off x="780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6" name="Line 11"/>
            <p:cNvSpPr/>
            <p:nvPr/>
          </p:nvSpPr>
          <p:spPr>
            <a:xfrm>
              <a:off x="88128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7" name="Line 12"/>
            <p:cNvSpPr/>
            <p:nvPr/>
          </p:nvSpPr>
          <p:spPr>
            <a:xfrm>
              <a:off x="982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8" name="Line 13"/>
            <p:cNvSpPr/>
            <p:nvPr/>
          </p:nvSpPr>
          <p:spPr>
            <a:xfrm>
              <a:off x="1083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9" name="Line 14"/>
            <p:cNvSpPr/>
            <p:nvPr/>
          </p:nvSpPr>
          <p:spPr>
            <a:xfrm>
              <a:off x="1185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0" name="Line 15"/>
            <p:cNvSpPr/>
            <p:nvPr/>
          </p:nvSpPr>
          <p:spPr>
            <a:xfrm>
              <a:off x="128628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1" name="Line 16"/>
            <p:cNvSpPr/>
            <p:nvPr/>
          </p:nvSpPr>
          <p:spPr>
            <a:xfrm>
              <a:off x="1387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2" name="Line 17"/>
            <p:cNvSpPr/>
            <p:nvPr/>
          </p:nvSpPr>
          <p:spPr>
            <a:xfrm>
              <a:off x="1488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3" name="Line 18"/>
            <p:cNvSpPr/>
            <p:nvPr/>
          </p:nvSpPr>
          <p:spPr>
            <a:xfrm>
              <a:off x="1590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4" name="Line 19"/>
            <p:cNvSpPr/>
            <p:nvPr/>
          </p:nvSpPr>
          <p:spPr>
            <a:xfrm>
              <a:off x="169128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5" name="Line 20"/>
            <p:cNvSpPr/>
            <p:nvPr/>
          </p:nvSpPr>
          <p:spPr>
            <a:xfrm>
              <a:off x="1792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6" name="Line 21"/>
            <p:cNvSpPr/>
            <p:nvPr/>
          </p:nvSpPr>
          <p:spPr>
            <a:xfrm>
              <a:off x="1893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7" name="Line 22"/>
            <p:cNvSpPr/>
            <p:nvPr/>
          </p:nvSpPr>
          <p:spPr>
            <a:xfrm>
              <a:off x="1995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8" name="Line 23"/>
            <p:cNvSpPr/>
            <p:nvPr/>
          </p:nvSpPr>
          <p:spPr>
            <a:xfrm>
              <a:off x="209628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9" name="Line 24"/>
            <p:cNvSpPr/>
            <p:nvPr/>
          </p:nvSpPr>
          <p:spPr>
            <a:xfrm>
              <a:off x="2197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0" name="Line 25"/>
            <p:cNvSpPr/>
            <p:nvPr/>
          </p:nvSpPr>
          <p:spPr>
            <a:xfrm>
              <a:off x="2298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1" name="Line 26"/>
            <p:cNvSpPr/>
            <p:nvPr/>
          </p:nvSpPr>
          <p:spPr>
            <a:xfrm>
              <a:off x="2400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2" name="Line 27"/>
            <p:cNvSpPr/>
            <p:nvPr/>
          </p:nvSpPr>
          <p:spPr>
            <a:xfrm>
              <a:off x="250128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3" name="Line 28"/>
            <p:cNvSpPr/>
            <p:nvPr/>
          </p:nvSpPr>
          <p:spPr>
            <a:xfrm>
              <a:off x="2602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4" name="Line 29"/>
            <p:cNvSpPr/>
            <p:nvPr/>
          </p:nvSpPr>
          <p:spPr>
            <a:xfrm>
              <a:off x="2703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5" name="Line 30"/>
            <p:cNvSpPr/>
            <p:nvPr/>
          </p:nvSpPr>
          <p:spPr>
            <a:xfrm>
              <a:off x="2805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6" name="Line 31"/>
            <p:cNvSpPr/>
            <p:nvPr/>
          </p:nvSpPr>
          <p:spPr>
            <a:xfrm>
              <a:off x="290628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7" name="Line 32"/>
            <p:cNvSpPr/>
            <p:nvPr/>
          </p:nvSpPr>
          <p:spPr>
            <a:xfrm>
              <a:off x="3007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8" name="Line 33"/>
            <p:cNvSpPr/>
            <p:nvPr/>
          </p:nvSpPr>
          <p:spPr>
            <a:xfrm>
              <a:off x="3108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9" name="Line 34"/>
            <p:cNvSpPr/>
            <p:nvPr/>
          </p:nvSpPr>
          <p:spPr>
            <a:xfrm>
              <a:off x="3210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0" name="Line 35"/>
            <p:cNvSpPr/>
            <p:nvPr/>
          </p:nvSpPr>
          <p:spPr>
            <a:xfrm>
              <a:off x="331128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1" name="Line 36"/>
            <p:cNvSpPr/>
            <p:nvPr/>
          </p:nvSpPr>
          <p:spPr>
            <a:xfrm>
              <a:off x="3412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2" name="Line 37"/>
            <p:cNvSpPr/>
            <p:nvPr/>
          </p:nvSpPr>
          <p:spPr>
            <a:xfrm>
              <a:off x="3513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3" name="Line 38"/>
            <p:cNvSpPr/>
            <p:nvPr/>
          </p:nvSpPr>
          <p:spPr>
            <a:xfrm>
              <a:off x="3615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4" name="Line 39"/>
            <p:cNvSpPr/>
            <p:nvPr/>
          </p:nvSpPr>
          <p:spPr>
            <a:xfrm>
              <a:off x="371628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5" name="Line 40"/>
            <p:cNvSpPr/>
            <p:nvPr/>
          </p:nvSpPr>
          <p:spPr>
            <a:xfrm>
              <a:off x="3817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6" name="Line 41"/>
            <p:cNvSpPr/>
            <p:nvPr/>
          </p:nvSpPr>
          <p:spPr>
            <a:xfrm>
              <a:off x="3918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7" name="Line 42"/>
            <p:cNvSpPr/>
            <p:nvPr/>
          </p:nvSpPr>
          <p:spPr>
            <a:xfrm>
              <a:off x="4020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8" name="Line 43"/>
            <p:cNvSpPr/>
            <p:nvPr/>
          </p:nvSpPr>
          <p:spPr>
            <a:xfrm>
              <a:off x="412128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9" name="Line 44"/>
            <p:cNvSpPr/>
            <p:nvPr/>
          </p:nvSpPr>
          <p:spPr>
            <a:xfrm>
              <a:off x="4222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0" name="Line 45"/>
            <p:cNvSpPr/>
            <p:nvPr/>
          </p:nvSpPr>
          <p:spPr>
            <a:xfrm>
              <a:off x="4323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1" name="Line 46"/>
            <p:cNvSpPr/>
            <p:nvPr/>
          </p:nvSpPr>
          <p:spPr>
            <a:xfrm>
              <a:off x="4425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2" name="Line 47"/>
            <p:cNvSpPr/>
            <p:nvPr/>
          </p:nvSpPr>
          <p:spPr>
            <a:xfrm>
              <a:off x="452628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3" name="Line 48"/>
            <p:cNvSpPr/>
            <p:nvPr/>
          </p:nvSpPr>
          <p:spPr>
            <a:xfrm>
              <a:off x="4627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4" name="Line 49"/>
            <p:cNvSpPr/>
            <p:nvPr/>
          </p:nvSpPr>
          <p:spPr>
            <a:xfrm>
              <a:off x="4728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5" name="Line 50"/>
            <p:cNvSpPr/>
            <p:nvPr/>
          </p:nvSpPr>
          <p:spPr>
            <a:xfrm>
              <a:off x="4830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6" name="Line 51"/>
            <p:cNvSpPr/>
            <p:nvPr/>
          </p:nvSpPr>
          <p:spPr>
            <a:xfrm>
              <a:off x="493128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7" name="Line 52"/>
            <p:cNvSpPr/>
            <p:nvPr/>
          </p:nvSpPr>
          <p:spPr>
            <a:xfrm>
              <a:off x="5032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8" name="Line 53"/>
            <p:cNvSpPr/>
            <p:nvPr/>
          </p:nvSpPr>
          <p:spPr>
            <a:xfrm>
              <a:off x="5133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9" name="Line 54"/>
            <p:cNvSpPr/>
            <p:nvPr/>
          </p:nvSpPr>
          <p:spPr>
            <a:xfrm>
              <a:off x="5235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0" name="Line 55"/>
            <p:cNvSpPr/>
            <p:nvPr/>
          </p:nvSpPr>
          <p:spPr>
            <a:xfrm>
              <a:off x="533628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1" name="Line 56"/>
            <p:cNvSpPr/>
            <p:nvPr/>
          </p:nvSpPr>
          <p:spPr>
            <a:xfrm>
              <a:off x="5437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2" name="Line 57"/>
            <p:cNvSpPr/>
            <p:nvPr/>
          </p:nvSpPr>
          <p:spPr>
            <a:xfrm>
              <a:off x="5538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3" name="Line 58"/>
            <p:cNvSpPr/>
            <p:nvPr/>
          </p:nvSpPr>
          <p:spPr>
            <a:xfrm>
              <a:off x="5640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4" name="Line 59"/>
            <p:cNvSpPr/>
            <p:nvPr/>
          </p:nvSpPr>
          <p:spPr>
            <a:xfrm>
              <a:off x="574128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5" name="Line 60"/>
            <p:cNvSpPr/>
            <p:nvPr/>
          </p:nvSpPr>
          <p:spPr>
            <a:xfrm>
              <a:off x="5842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6" name="Line 61"/>
            <p:cNvSpPr/>
            <p:nvPr/>
          </p:nvSpPr>
          <p:spPr>
            <a:xfrm>
              <a:off x="5943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7" name="Line 62"/>
            <p:cNvSpPr/>
            <p:nvPr/>
          </p:nvSpPr>
          <p:spPr>
            <a:xfrm>
              <a:off x="6045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8" name="Line 63"/>
            <p:cNvSpPr/>
            <p:nvPr/>
          </p:nvSpPr>
          <p:spPr>
            <a:xfrm>
              <a:off x="614664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9" name="Line 64"/>
            <p:cNvSpPr/>
            <p:nvPr/>
          </p:nvSpPr>
          <p:spPr>
            <a:xfrm>
              <a:off x="6247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0" name="Line 65"/>
            <p:cNvSpPr/>
            <p:nvPr/>
          </p:nvSpPr>
          <p:spPr>
            <a:xfrm>
              <a:off x="6348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1" name="Line 66"/>
            <p:cNvSpPr/>
            <p:nvPr/>
          </p:nvSpPr>
          <p:spPr>
            <a:xfrm>
              <a:off x="6450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2" name="Line 67"/>
            <p:cNvSpPr/>
            <p:nvPr/>
          </p:nvSpPr>
          <p:spPr>
            <a:xfrm>
              <a:off x="655164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3" name="Line 68"/>
            <p:cNvSpPr/>
            <p:nvPr/>
          </p:nvSpPr>
          <p:spPr>
            <a:xfrm>
              <a:off x="6652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4" name="Line 69"/>
            <p:cNvSpPr/>
            <p:nvPr/>
          </p:nvSpPr>
          <p:spPr>
            <a:xfrm>
              <a:off x="6753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5" name="Line 70"/>
            <p:cNvSpPr/>
            <p:nvPr/>
          </p:nvSpPr>
          <p:spPr>
            <a:xfrm>
              <a:off x="6855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6" name="Line 71"/>
            <p:cNvSpPr/>
            <p:nvPr/>
          </p:nvSpPr>
          <p:spPr>
            <a:xfrm>
              <a:off x="695664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7" name="Line 72"/>
            <p:cNvSpPr/>
            <p:nvPr/>
          </p:nvSpPr>
          <p:spPr>
            <a:xfrm>
              <a:off x="7057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8" name="Line 73"/>
            <p:cNvSpPr/>
            <p:nvPr/>
          </p:nvSpPr>
          <p:spPr>
            <a:xfrm>
              <a:off x="7158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9" name="Line 74"/>
            <p:cNvSpPr/>
            <p:nvPr/>
          </p:nvSpPr>
          <p:spPr>
            <a:xfrm>
              <a:off x="7260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0" name="Line 75"/>
            <p:cNvSpPr/>
            <p:nvPr/>
          </p:nvSpPr>
          <p:spPr>
            <a:xfrm>
              <a:off x="736164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1" name="Line 76"/>
            <p:cNvSpPr/>
            <p:nvPr/>
          </p:nvSpPr>
          <p:spPr>
            <a:xfrm>
              <a:off x="7462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2" name="Line 77"/>
            <p:cNvSpPr/>
            <p:nvPr/>
          </p:nvSpPr>
          <p:spPr>
            <a:xfrm>
              <a:off x="7563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3" name="Line 78"/>
            <p:cNvSpPr/>
            <p:nvPr/>
          </p:nvSpPr>
          <p:spPr>
            <a:xfrm>
              <a:off x="7665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4" name="Line 79"/>
            <p:cNvSpPr/>
            <p:nvPr/>
          </p:nvSpPr>
          <p:spPr>
            <a:xfrm>
              <a:off x="776664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5" name="Line 80"/>
            <p:cNvSpPr/>
            <p:nvPr/>
          </p:nvSpPr>
          <p:spPr>
            <a:xfrm>
              <a:off x="7867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6" name="Line 81"/>
            <p:cNvSpPr/>
            <p:nvPr/>
          </p:nvSpPr>
          <p:spPr>
            <a:xfrm>
              <a:off x="7968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7" name="Line 82"/>
            <p:cNvSpPr/>
            <p:nvPr/>
          </p:nvSpPr>
          <p:spPr>
            <a:xfrm>
              <a:off x="8070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8" name="Line 83"/>
            <p:cNvSpPr/>
            <p:nvPr/>
          </p:nvSpPr>
          <p:spPr>
            <a:xfrm>
              <a:off x="817164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9" name="Line 84"/>
            <p:cNvSpPr/>
            <p:nvPr/>
          </p:nvSpPr>
          <p:spPr>
            <a:xfrm>
              <a:off x="8272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0" name="Line 85"/>
            <p:cNvSpPr/>
            <p:nvPr/>
          </p:nvSpPr>
          <p:spPr>
            <a:xfrm>
              <a:off x="8373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1" name="Line 86"/>
            <p:cNvSpPr/>
            <p:nvPr/>
          </p:nvSpPr>
          <p:spPr>
            <a:xfrm>
              <a:off x="8475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2" name="Line 87"/>
            <p:cNvSpPr/>
            <p:nvPr/>
          </p:nvSpPr>
          <p:spPr>
            <a:xfrm>
              <a:off x="857664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3" name="Line 88"/>
            <p:cNvSpPr/>
            <p:nvPr/>
          </p:nvSpPr>
          <p:spPr>
            <a:xfrm>
              <a:off x="8677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4" name="Line 89"/>
            <p:cNvSpPr/>
            <p:nvPr/>
          </p:nvSpPr>
          <p:spPr>
            <a:xfrm>
              <a:off x="8778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5" name="Line 90"/>
            <p:cNvSpPr/>
            <p:nvPr/>
          </p:nvSpPr>
          <p:spPr>
            <a:xfrm>
              <a:off x="8880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6" name="Line 91"/>
            <p:cNvSpPr/>
            <p:nvPr/>
          </p:nvSpPr>
          <p:spPr>
            <a:xfrm>
              <a:off x="898164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7" name="Line 92"/>
            <p:cNvSpPr/>
            <p:nvPr/>
          </p:nvSpPr>
          <p:spPr>
            <a:xfrm>
              <a:off x="9082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8" name="Line 93"/>
            <p:cNvSpPr/>
            <p:nvPr/>
          </p:nvSpPr>
          <p:spPr>
            <a:xfrm>
              <a:off x="9183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9" name="Line 94"/>
            <p:cNvSpPr/>
            <p:nvPr/>
          </p:nvSpPr>
          <p:spPr>
            <a:xfrm>
              <a:off x="9285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0" name="Line 95"/>
            <p:cNvSpPr/>
            <p:nvPr/>
          </p:nvSpPr>
          <p:spPr>
            <a:xfrm>
              <a:off x="938664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1" name="Line 96"/>
            <p:cNvSpPr/>
            <p:nvPr/>
          </p:nvSpPr>
          <p:spPr>
            <a:xfrm>
              <a:off x="9487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2" name="Line 97"/>
            <p:cNvSpPr/>
            <p:nvPr/>
          </p:nvSpPr>
          <p:spPr>
            <a:xfrm>
              <a:off x="9588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3" name="Line 98"/>
            <p:cNvSpPr/>
            <p:nvPr/>
          </p:nvSpPr>
          <p:spPr>
            <a:xfrm>
              <a:off x="9690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4" name="Line 99"/>
            <p:cNvSpPr/>
            <p:nvPr/>
          </p:nvSpPr>
          <p:spPr>
            <a:xfrm>
              <a:off x="979164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5" name="Line 100"/>
            <p:cNvSpPr/>
            <p:nvPr/>
          </p:nvSpPr>
          <p:spPr>
            <a:xfrm>
              <a:off x="9892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6" name="Line 101"/>
            <p:cNvSpPr/>
            <p:nvPr/>
          </p:nvSpPr>
          <p:spPr>
            <a:xfrm>
              <a:off x="9993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7" name="Line 102"/>
            <p:cNvSpPr/>
            <p:nvPr/>
          </p:nvSpPr>
          <p:spPr>
            <a:xfrm>
              <a:off x="10095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8" name="Line 103"/>
            <p:cNvSpPr/>
            <p:nvPr/>
          </p:nvSpPr>
          <p:spPr>
            <a:xfrm>
              <a:off x="1019664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9" name="Line 104"/>
            <p:cNvSpPr/>
            <p:nvPr/>
          </p:nvSpPr>
          <p:spPr>
            <a:xfrm>
              <a:off x="10297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0" name="Line 105"/>
            <p:cNvSpPr/>
            <p:nvPr/>
          </p:nvSpPr>
          <p:spPr>
            <a:xfrm>
              <a:off x="10398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1" name="Line 106"/>
            <p:cNvSpPr/>
            <p:nvPr/>
          </p:nvSpPr>
          <p:spPr>
            <a:xfrm>
              <a:off x="10500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2" name="Line 107"/>
            <p:cNvSpPr/>
            <p:nvPr/>
          </p:nvSpPr>
          <p:spPr>
            <a:xfrm>
              <a:off x="1060164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3" name="Line 108"/>
            <p:cNvSpPr/>
            <p:nvPr/>
          </p:nvSpPr>
          <p:spPr>
            <a:xfrm>
              <a:off x="10702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4" name="Line 109"/>
            <p:cNvSpPr/>
            <p:nvPr/>
          </p:nvSpPr>
          <p:spPr>
            <a:xfrm>
              <a:off x="10803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5" name="Line 110"/>
            <p:cNvSpPr/>
            <p:nvPr/>
          </p:nvSpPr>
          <p:spPr>
            <a:xfrm>
              <a:off x="10905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6" name="Line 111"/>
            <p:cNvSpPr/>
            <p:nvPr/>
          </p:nvSpPr>
          <p:spPr>
            <a:xfrm>
              <a:off x="1100664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7" name="Line 112"/>
            <p:cNvSpPr/>
            <p:nvPr/>
          </p:nvSpPr>
          <p:spPr>
            <a:xfrm>
              <a:off x="11107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8" name="Line 113"/>
            <p:cNvSpPr/>
            <p:nvPr/>
          </p:nvSpPr>
          <p:spPr>
            <a:xfrm>
              <a:off x="11208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9" name="Line 114"/>
            <p:cNvSpPr/>
            <p:nvPr/>
          </p:nvSpPr>
          <p:spPr>
            <a:xfrm>
              <a:off x="11310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0" name="Line 115"/>
            <p:cNvSpPr/>
            <p:nvPr/>
          </p:nvSpPr>
          <p:spPr>
            <a:xfrm>
              <a:off x="1141164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1" name="Line 116"/>
            <p:cNvSpPr/>
            <p:nvPr/>
          </p:nvSpPr>
          <p:spPr>
            <a:xfrm>
              <a:off x="11512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2" name="Line 117"/>
            <p:cNvSpPr/>
            <p:nvPr/>
          </p:nvSpPr>
          <p:spPr>
            <a:xfrm>
              <a:off x="11613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3" name="Line 118"/>
            <p:cNvSpPr/>
            <p:nvPr/>
          </p:nvSpPr>
          <p:spPr>
            <a:xfrm>
              <a:off x="11715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4" name="Line 119"/>
            <p:cNvSpPr/>
            <p:nvPr/>
          </p:nvSpPr>
          <p:spPr>
            <a:xfrm>
              <a:off x="1181664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5" name="Line 120"/>
            <p:cNvSpPr/>
            <p:nvPr/>
          </p:nvSpPr>
          <p:spPr>
            <a:xfrm>
              <a:off x="11917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6" name="Line 121"/>
            <p:cNvSpPr/>
            <p:nvPr/>
          </p:nvSpPr>
          <p:spPr>
            <a:xfrm>
              <a:off x="12018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7" name="Line 122"/>
            <p:cNvSpPr/>
            <p:nvPr/>
          </p:nvSpPr>
          <p:spPr>
            <a:xfrm>
              <a:off x="12120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288" name="PlaceHolder 123"/>
          <p:cNvSpPr>
            <a:spLocks noGrp="1"/>
          </p:cNvSpPr>
          <p:nvPr>
            <p:ph type="title"/>
          </p:nvPr>
        </p:nvSpPr>
        <p:spPr>
          <a:xfrm>
            <a:off x="576000" y="4149720"/>
            <a:ext cx="11039760" cy="93564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</a:pPr>
            <a:r>
              <a:rPr lang="it-IT" sz="3000" b="1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Title</a:t>
            </a:r>
            <a:endParaRPr lang="it-IT" sz="30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89" name="PlaceHolder 124"/>
          <p:cNvSpPr>
            <a:spLocks noGrp="1"/>
          </p:cNvSpPr>
          <p:nvPr>
            <p:ph type="body"/>
          </p:nvPr>
        </p:nvSpPr>
        <p:spPr>
          <a:xfrm>
            <a:off x="8677800" y="5905080"/>
            <a:ext cx="2937600" cy="846000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pPr marL="432000" indent="-324000" algn="r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Authors </a:t>
            </a:r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90" name="PlaceHolder 125"/>
          <p:cNvSpPr>
            <a:spLocks noGrp="1"/>
          </p:cNvSpPr>
          <p:nvPr>
            <p:ph type="body"/>
          </p:nvPr>
        </p:nvSpPr>
        <p:spPr>
          <a:xfrm>
            <a:off x="7564320" y="5194080"/>
            <a:ext cx="4051440" cy="323640"/>
          </a:xfrm>
          <a:prstGeom prst="rect">
            <a:avLst/>
          </a:prstGeom>
        </p:spPr>
        <p:txBody>
          <a:bodyPr/>
          <a:lstStyle/>
          <a:p>
            <a:pPr algn="r">
              <a:lnSpc>
                <a:spcPct val="100000"/>
              </a:lnSpc>
              <a:spcBef>
                <a:spcPts val="281"/>
              </a:spcBef>
            </a:pPr>
            <a:r>
              <a:rPr lang="it-IT" sz="1400" b="0" i="1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Date and place</a:t>
            </a:r>
            <a:endParaRPr lang="it-IT" sz="14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91" name="PlaceHolder 126"/>
          <p:cNvSpPr>
            <a:spLocks noGrp="1"/>
          </p:cNvSpPr>
          <p:nvPr>
            <p:ph type="body"/>
          </p:nvPr>
        </p:nvSpPr>
        <p:spPr>
          <a:xfrm>
            <a:off x="5589000" y="5905080"/>
            <a:ext cx="2937600" cy="846000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pPr algn="r">
              <a:lnSpc>
                <a:spcPct val="100000"/>
              </a:lnSpc>
              <a:spcBef>
                <a:spcPts val="360"/>
              </a:spcBef>
            </a:pPr>
            <a:r>
              <a:rPr lang="it-IT" sz="18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Additional authors</a:t>
            </a:r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pic>
        <p:nvPicPr>
          <p:cNvPr id="292" name="Picture 4" descr="Y:\IMMAGINE _COORDINATA_2014\LOGO_UFFICIALE\01_Polimi_centrato\eps\01_Polimi_centrato_COL_negativo.png"/>
          <p:cNvPicPr/>
          <p:nvPr/>
        </p:nvPicPr>
        <p:blipFill>
          <a:blip/>
          <a:stretch/>
        </p:blipFill>
        <p:spPr>
          <a:xfrm>
            <a:off x="5029200" y="2243880"/>
            <a:ext cx="2133360" cy="1572840"/>
          </a:xfrm>
          <a:prstGeom prst="rect">
            <a:avLst/>
          </a:prstGeom>
          <a:ln>
            <a:noFill/>
          </a:ln>
        </p:spPr>
      </p:pic>
      <p:pic>
        <p:nvPicPr>
          <p:cNvPr id="293" name="Picture 381"/>
          <p:cNvPicPr/>
          <p:nvPr/>
        </p:nvPicPr>
        <p:blipFill>
          <a:blip r:embed="rId14"/>
          <a:stretch/>
        </p:blipFill>
        <p:spPr>
          <a:xfrm>
            <a:off x="129600" y="5910840"/>
            <a:ext cx="1456560" cy="834840"/>
          </a:xfrm>
          <a:prstGeom prst="rect">
            <a:avLst/>
          </a:prstGeom>
          <a:ln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CustomShape 1"/>
          <p:cNvSpPr/>
          <p:nvPr/>
        </p:nvSpPr>
        <p:spPr>
          <a:xfrm>
            <a:off x="0" y="6462000"/>
            <a:ext cx="12191760" cy="395640"/>
          </a:xfrm>
          <a:prstGeom prst="rect">
            <a:avLst/>
          </a:prstGeom>
          <a:solidFill>
            <a:srgbClr val="728FA5"/>
          </a:solidFill>
          <a:ln w="9360">
            <a:noFill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31" name="CustomShape 2"/>
          <p:cNvSpPr/>
          <p:nvPr/>
        </p:nvSpPr>
        <p:spPr>
          <a:xfrm>
            <a:off x="0" y="0"/>
            <a:ext cx="12191760" cy="1007640"/>
          </a:xfrm>
          <a:prstGeom prst="rect">
            <a:avLst/>
          </a:prstGeom>
          <a:solidFill>
            <a:srgbClr val="728FA5"/>
          </a:solidFill>
          <a:ln w="9360">
            <a:noFill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32" name="PlaceHolder 3"/>
          <p:cNvSpPr>
            <a:spLocks noGrp="1"/>
          </p:cNvSpPr>
          <p:nvPr>
            <p:ph type="title"/>
          </p:nvPr>
        </p:nvSpPr>
        <p:spPr>
          <a:xfrm>
            <a:off x="479880" y="51480"/>
            <a:ext cx="11231640" cy="46764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Title</a:t>
            </a:r>
            <a:endParaRPr lang="it-IT" sz="26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grpSp>
        <p:nvGrpSpPr>
          <p:cNvPr id="333" name="Group 4"/>
          <p:cNvGrpSpPr/>
          <p:nvPr/>
        </p:nvGrpSpPr>
        <p:grpSpPr>
          <a:xfrm>
            <a:off x="63000" y="888840"/>
            <a:ext cx="12048840" cy="118800"/>
            <a:chOff x="63000" y="888840"/>
            <a:chExt cx="12048840" cy="118800"/>
          </a:xfrm>
        </p:grpSpPr>
        <p:sp>
          <p:nvSpPr>
            <p:cNvPr id="334" name="Line 5"/>
            <p:cNvSpPr/>
            <p:nvPr/>
          </p:nvSpPr>
          <p:spPr>
            <a:xfrm>
              <a:off x="6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5" name="Line 6"/>
            <p:cNvSpPr/>
            <p:nvPr/>
          </p:nvSpPr>
          <p:spPr>
            <a:xfrm>
              <a:off x="16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6" name="Line 7"/>
            <p:cNvSpPr/>
            <p:nvPr/>
          </p:nvSpPr>
          <p:spPr>
            <a:xfrm>
              <a:off x="26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7" name="Line 8"/>
            <p:cNvSpPr/>
            <p:nvPr/>
          </p:nvSpPr>
          <p:spPr>
            <a:xfrm>
              <a:off x="36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8" name="Line 9"/>
            <p:cNvSpPr/>
            <p:nvPr/>
          </p:nvSpPr>
          <p:spPr>
            <a:xfrm>
              <a:off x="46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9" name="Line 10"/>
            <p:cNvSpPr/>
            <p:nvPr/>
          </p:nvSpPr>
          <p:spPr>
            <a:xfrm>
              <a:off x="56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0" name="Line 11"/>
            <p:cNvSpPr/>
            <p:nvPr/>
          </p:nvSpPr>
          <p:spPr>
            <a:xfrm>
              <a:off x="67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1" name="Line 12"/>
            <p:cNvSpPr/>
            <p:nvPr/>
          </p:nvSpPr>
          <p:spPr>
            <a:xfrm>
              <a:off x="77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2" name="Line 13"/>
            <p:cNvSpPr/>
            <p:nvPr/>
          </p:nvSpPr>
          <p:spPr>
            <a:xfrm>
              <a:off x="87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3" name="Line 14"/>
            <p:cNvSpPr/>
            <p:nvPr/>
          </p:nvSpPr>
          <p:spPr>
            <a:xfrm>
              <a:off x="97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4" name="Line 15"/>
            <p:cNvSpPr/>
            <p:nvPr/>
          </p:nvSpPr>
          <p:spPr>
            <a:xfrm>
              <a:off x="107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5" name="Line 16"/>
            <p:cNvSpPr/>
            <p:nvPr/>
          </p:nvSpPr>
          <p:spPr>
            <a:xfrm>
              <a:off x="117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6" name="Line 17"/>
            <p:cNvSpPr/>
            <p:nvPr/>
          </p:nvSpPr>
          <p:spPr>
            <a:xfrm>
              <a:off x="127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7" name="Line 18"/>
            <p:cNvSpPr/>
            <p:nvPr/>
          </p:nvSpPr>
          <p:spPr>
            <a:xfrm>
              <a:off x="137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8" name="Line 19"/>
            <p:cNvSpPr/>
            <p:nvPr/>
          </p:nvSpPr>
          <p:spPr>
            <a:xfrm>
              <a:off x="148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9" name="Line 20"/>
            <p:cNvSpPr/>
            <p:nvPr/>
          </p:nvSpPr>
          <p:spPr>
            <a:xfrm>
              <a:off x="158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50" name="Line 21"/>
            <p:cNvSpPr/>
            <p:nvPr/>
          </p:nvSpPr>
          <p:spPr>
            <a:xfrm>
              <a:off x="168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51" name="Line 22"/>
            <p:cNvSpPr/>
            <p:nvPr/>
          </p:nvSpPr>
          <p:spPr>
            <a:xfrm>
              <a:off x="178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52" name="Line 23"/>
            <p:cNvSpPr/>
            <p:nvPr/>
          </p:nvSpPr>
          <p:spPr>
            <a:xfrm>
              <a:off x="188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53" name="Line 24"/>
            <p:cNvSpPr/>
            <p:nvPr/>
          </p:nvSpPr>
          <p:spPr>
            <a:xfrm>
              <a:off x="198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54" name="Line 25"/>
            <p:cNvSpPr/>
            <p:nvPr/>
          </p:nvSpPr>
          <p:spPr>
            <a:xfrm>
              <a:off x="208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55" name="Line 26"/>
            <p:cNvSpPr/>
            <p:nvPr/>
          </p:nvSpPr>
          <p:spPr>
            <a:xfrm>
              <a:off x="218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56" name="Line 27"/>
            <p:cNvSpPr/>
            <p:nvPr/>
          </p:nvSpPr>
          <p:spPr>
            <a:xfrm>
              <a:off x="229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57" name="Line 28"/>
            <p:cNvSpPr/>
            <p:nvPr/>
          </p:nvSpPr>
          <p:spPr>
            <a:xfrm>
              <a:off x="239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58" name="Line 29"/>
            <p:cNvSpPr/>
            <p:nvPr/>
          </p:nvSpPr>
          <p:spPr>
            <a:xfrm>
              <a:off x="249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59" name="Line 30"/>
            <p:cNvSpPr/>
            <p:nvPr/>
          </p:nvSpPr>
          <p:spPr>
            <a:xfrm>
              <a:off x="259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60" name="Line 31"/>
            <p:cNvSpPr/>
            <p:nvPr/>
          </p:nvSpPr>
          <p:spPr>
            <a:xfrm>
              <a:off x="269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61" name="Line 32"/>
            <p:cNvSpPr/>
            <p:nvPr/>
          </p:nvSpPr>
          <p:spPr>
            <a:xfrm>
              <a:off x="279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62" name="Line 33"/>
            <p:cNvSpPr/>
            <p:nvPr/>
          </p:nvSpPr>
          <p:spPr>
            <a:xfrm>
              <a:off x="289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63" name="Line 34"/>
            <p:cNvSpPr/>
            <p:nvPr/>
          </p:nvSpPr>
          <p:spPr>
            <a:xfrm>
              <a:off x="299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64" name="Line 35"/>
            <p:cNvSpPr/>
            <p:nvPr/>
          </p:nvSpPr>
          <p:spPr>
            <a:xfrm>
              <a:off x="310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65" name="Line 36"/>
            <p:cNvSpPr/>
            <p:nvPr/>
          </p:nvSpPr>
          <p:spPr>
            <a:xfrm>
              <a:off x="320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66" name="Line 37"/>
            <p:cNvSpPr/>
            <p:nvPr/>
          </p:nvSpPr>
          <p:spPr>
            <a:xfrm>
              <a:off x="330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67" name="Line 38"/>
            <p:cNvSpPr/>
            <p:nvPr/>
          </p:nvSpPr>
          <p:spPr>
            <a:xfrm>
              <a:off x="340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68" name="Line 39"/>
            <p:cNvSpPr/>
            <p:nvPr/>
          </p:nvSpPr>
          <p:spPr>
            <a:xfrm>
              <a:off x="350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69" name="Line 40"/>
            <p:cNvSpPr/>
            <p:nvPr/>
          </p:nvSpPr>
          <p:spPr>
            <a:xfrm>
              <a:off x="360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70" name="Line 41"/>
            <p:cNvSpPr/>
            <p:nvPr/>
          </p:nvSpPr>
          <p:spPr>
            <a:xfrm>
              <a:off x="370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71" name="Line 42"/>
            <p:cNvSpPr/>
            <p:nvPr/>
          </p:nvSpPr>
          <p:spPr>
            <a:xfrm>
              <a:off x="380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72" name="Line 43"/>
            <p:cNvSpPr/>
            <p:nvPr/>
          </p:nvSpPr>
          <p:spPr>
            <a:xfrm>
              <a:off x="391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73" name="Line 44"/>
            <p:cNvSpPr/>
            <p:nvPr/>
          </p:nvSpPr>
          <p:spPr>
            <a:xfrm>
              <a:off x="401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74" name="Line 45"/>
            <p:cNvSpPr/>
            <p:nvPr/>
          </p:nvSpPr>
          <p:spPr>
            <a:xfrm>
              <a:off x="411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75" name="Line 46"/>
            <p:cNvSpPr/>
            <p:nvPr/>
          </p:nvSpPr>
          <p:spPr>
            <a:xfrm>
              <a:off x="421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76" name="Line 47"/>
            <p:cNvSpPr/>
            <p:nvPr/>
          </p:nvSpPr>
          <p:spPr>
            <a:xfrm>
              <a:off x="431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77" name="Line 48"/>
            <p:cNvSpPr/>
            <p:nvPr/>
          </p:nvSpPr>
          <p:spPr>
            <a:xfrm>
              <a:off x="441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78" name="Line 49"/>
            <p:cNvSpPr/>
            <p:nvPr/>
          </p:nvSpPr>
          <p:spPr>
            <a:xfrm>
              <a:off x="451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79" name="Line 50"/>
            <p:cNvSpPr/>
            <p:nvPr/>
          </p:nvSpPr>
          <p:spPr>
            <a:xfrm>
              <a:off x="461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80" name="Line 51"/>
            <p:cNvSpPr/>
            <p:nvPr/>
          </p:nvSpPr>
          <p:spPr>
            <a:xfrm>
              <a:off x="472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81" name="Line 52"/>
            <p:cNvSpPr/>
            <p:nvPr/>
          </p:nvSpPr>
          <p:spPr>
            <a:xfrm>
              <a:off x="482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82" name="Line 53"/>
            <p:cNvSpPr/>
            <p:nvPr/>
          </p:nvSpPr>
          <p:spPr>
            <a:xfrm>
              <a:off x="492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83" name="Line 54"/>
            <p:cNvSpPr/>
            <p:nvPr/>
          </p:nvSpPr>
          <p:spPr>
            <a:xfrm>
              <a:off x="502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84" name="Line 55"/>
            <p:cNvSpPr/>
            <p:nvPr/>
          </p:nvSpPr>
          <p:spPr>
            <a:xfrm>
              <a:off x="512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85" name="Line 56"/>
            <p:cNvSpPr/>
            <p:nvPr/>
          </p:nvSpPr>
          <p:spPr>
            <a:xfrm>
              <a:off x="522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86" name="Line 57"/>
            <p:cNvSpPr/>
            <p:nvPr/>
          </p:nvSpPr>
          <p:spPr>
            <a:xfrm>
              <a:off x="532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87" name="Line 58"/>
            <p:cNvSpPr/>
            <p:nvPr/>
          </p:nvSpPr>
          <p:spPr>
            <a:xfrm>
              <a:off x="542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88" name="Line 59"/>
            <p:cNvSpPr/>
            <p:nvPr/>
          </p:nvSpPr>
          <p:spPr>
            <a:xfrm>
              <a:off x="553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89" name="Line 60"/>
            <p:cNvSpPr/>
            <p:nvPr/>
          </p:nvSpPr>
          <p:spPr>
            <a:xfrm>
              <a:off x="563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90" name="Line 61"/>
            <p:cNvSpPr/>
            <p:nvPr/>
          </p:nvSpPr>
          <p:spPr>
            <a:xfrm>
              <a:off x="573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91" name="Line 62"/>
            <p:cNvSpPr/>
            <p:nvPr/>
          </p:nvSpPr>
          <p:spPr>
            <a:xfrm>
              <a:off x="583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92" name="Line 63"/>
            <p:cNvSpPr/>
            <p:nvPr/>
          </p:nvSpPr>
          <p:spPr>
            <a:xfrm>
              <a:off x="593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93" name="Line 64"/>
            <p:cNvSpPr/>
            <p:nvPr/>
          </p:nvSpPr>
          <p:spPr>
            <a:xfrm>
              <a:off x="603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94" name="Line 65"/>
            <p:cNvSpPr/>
            <p:nvPr/>
          </p:nvSpPr>
          <p:spPr>
            <a:xfrm>
              <a:off x="613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95" name="Line 66"/>
            <p:cNvSpPr/>
            <p:nvPr/>
          </p:nvSpPr>
          <p:spPr>
            <a:xfrm>
              <a:off x="623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96" name="Line 67"/>
            <p:cNvSpPr/>
            <p:nvPr/>
          </p:nvSpPr>
          <p:spPr>
            <a:xfrm>
              <a:off x="634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97" name="Line 68"/>
            <p:cNvSpPr/>
            <p:nvPr/>
          </p:nvSpPr>
          <p:spPr>
            <a:xfrm>
              <a:off x="644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98" name="Line 69"/>
            <p:cNvSpPr/>
            <p:nvPr/>
          </p:nvSpPr>
          <p:spPr>
            <a:xfrm>
              <a:off x="654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99" name="Line 70"/>
            <p:cNvSpPr/>
            <p:nvPr/>
          </p:nvSpPr>
          <p:spPr>
            <a:xfrm>
              <a:off x="664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00" name="Line 71"/>
            <p:cNvSpPr/>
            <p:nvPr/>
          </p:nvSpPr>
          <p:spPr>
            <a:xfrm>
              <a:off x="674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01" name="Line 72"/>
            <p:cNvSpPr/>
            <p:nvPr/>
          </p:nvSpPr>
          <p:spPr>
            <a:xfrm>
              <a:off x="684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02" name="Line 73"/>
            <p:cNvSpPr/>
            <p:nvPr/>
          </p:nvSpPr>
          <p:spPr>
            <a:xfrm>
              <a:off x="694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03" name="Line 74"/>
            <p:cNvSpPr/>
            <p:nvPr/>
          </p:nvSpPr>
          <p:spPr>
            <a:xfrm>
              <a:off x="704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04" name="Line 75"/>
            <p:cNvSpPr/>
            <p:nvPr/>
          </p:nvSpPr>
          <p:spPr>
            <a:xfrm>
              <a:off x="715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05" name="Line 76"/>
            <p:cNvSpPr/>
            <p:nvPr/>
          </p:nvSpPr>
          <p:spPr>
            <a:xfrm>
              <a:off x="725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06" name="Line 77"/>
            <p:cNvSpPr/>
            <p:nvPr/>
          </p:nvSpPr>
          <p:spPr>
            <a:xfrm>
              <a:off x="735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07" name="Line 78"/>
            <p:cNvSpPr/>
            <p:nvPr/>
          </p:nvSpPr>
          <p:spPr>
            <a:xfrm>
              <a:off x="745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08" name="Line 79"/>
            <p:cNvSpPr/>
            <p:nvPr/>
          </p:nvSpPr>
          <p:spPr>
            <a:xfrm>
              <a:off x="755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09" name="Line 80"/>
            <p:cNvSpPr/>
            <p:nvPr/>
          </p:nvSpPr>
          <p:spPr>
            <a:xfrm>
              <a:off x="765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10" name="Line 81"/>
            <p:cNvSpPr/>
            <p:nvPr/>
          </p:nvSpPr>
          <p:spPr>
            <a:xfrm>
              <a:off x="775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11" name="Line 82"/>
            <p:cNvSpPr/>
            <p:nvPr/>
          </p:nvSpPr>
          <p:spPr>
            <a:xfrm>
              <a:off x="785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12" name="Line 83"/>
            <p:cNvSpPr/>
            <p:nvPr/>
          </p:nvSpPr>
          <p:spPr>
            <a:xfrm>
              <a:off x="796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13" name="Line 84"/>
            <p:cNvSpPr/>
            <p:nvPr/>
          </p:nvSpPr>
          <p:spPr>
            <a:xfrm>
              <a:off x="806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14" name="Line 85"/>
            <p:cNvSpPr/>
            <p:nvPr/>
          </p:nvSpPr>
          <p:spPr>
            <a:xfrm>
              <a:off x="816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15" name="Line 86"/>
            <p:cNvSpPr/>
            <p:nvPr/>
          </p:nvSpPr>
          <p:spPr>
            <a:xfrm>
              <a:off x="826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16" name="Line 87"/>
            <p:cNvSpPr/>
            <p:nvPr/>
          </p:nvSpPr>
          <p:spPr>
            <a:xfrm>
              <a:off x="836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17" name="Line 88"/>
            <p:cNvSpPr/>
            <p:nvPr/>
          </p:nvSpPr>
          <p:spPr>
            <a:xfrm>
              <a:off x="846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18" name="Line 89"/>
            <p:cNvSpPr/>
            <p:nvPr/>
          </p:nvSpPr>
          <p:spPr>
            <a:xfrm>
              <a:off x="856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19" name="Line 90"/>
            <p:cNvSpPr/>
            <p:nvPr/>
          </p:nvSpPr>
          <p:spPr>
            <a:xfrm>
              <a:off x="866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20" name="Line 91"/>
            <p:cNvSpPr/>
            <p:nvPr/>
          </p:nvSpPr>
          <p:spPr>
            <a:xfrm>
              <a:off x="877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21" name="Line 92"/>
            <p:cNvSpPr/>
            <p:nvPr/>
          </p:nvSpPr>
          <p:spPr>
            <a:xfrm>
              <a:off x="887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22" name="Line 93"/>
            <p:cNvSpPr/>
            <p:nvPr/>
          </p:nvSpPr>
          <p:spPr>
            <a:xfrm>
              <a:off x="897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23" name="Line 94"/>
            <p:cNvSpPr/>
            <p:nvPr/>
          </p:nvSpPr>
          <p:spPr>
            <a:xfrm>
              <a:off x="907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24" name="Line 95"/>
            <p:cNvSpPr/>
            <p:nvPr/>
          </p:nvSpPr>
          <p:spPr>
            <a:xfrm>
              <a:off x="917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25" name="Line 96"/>
            <p:cNvSpPr/>
            <p:nvPr/>
          </p:nvSpPr>
          <p:spPr>
            <a:xfrm>
              <a:off x="927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26" name="Line 97"/>
            <p:cNvSpPr/>
            <p:nvPr/>
          </p:nvSpPr>
          <p:spPr>
            <a:xfrm>
              <a:off x="937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27" name="Line 98"/>
            <p:cNvSpPr/>
            <p:nvPr/>
          </p:nvSpPr>
          <p:spPr>
            <a:xfrm>
              <a:off x="947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28" name="Line 99"/>
            <p:cNvSpPr/>
            <p:nvPr/>
          </p:nvSpPr>
          <p:spPr>
            <a:xfrm>
              <a:off x="958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29" name="Line 100"/>
            <p:cNvSpPr/>
            <p:nvPr/>
          </p:nvSpPr>
          <p:spPr>
            <a:xfrm>
              <a:off x="968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30" name="Line 101"/>
            <p:cNvSpPr/>
            <p:nvPr/>
          </p:nvSpPr>
          <p:spPr>
            <a:xfrm>
              <a:off x="978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31" name="Line 102"/>
            <p:cNvSpPr/>
            <p:nvPr/>
          </p:nvSpPr>
          <p:spPr>
            <a:xfrm>
              <a:off x="988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32" name="Line 103"/>
            <p:cNvSpPr/>
            <p:nvPr/>
          </p:nvSpPr>
          <p:spPr>
            <a:xfrm>
              <a:off x="998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33" name="Line 104"/>
            <p:cNvSpPr/>
            <p:nvPr/>
          </p:nvSpPr>
          <p:spPr>
            <a:xfrm>
              <a:off x="1008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34" name="Line 105"/>
            <p:cNvSpPr/>
            <p:nvPr/>
          </p:nvSpPr>
          <p:spPr>
            <a:xfrm>
              <a:off x="1018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35" name="Line 106"/>
            <p:cNvSpPr/>
            <p:nvPr/>
          </p:nvSpPr>
          <p:spPr>
            <a:xfrm>
              <a:off x="1028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36" name="Line 107"/>
            <p:cNvSpPr/>
            <p:nvPr/>
          </p:nvSpPr>
          <p:spPr>
            <a:xfrm>
              <a:off x="1039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37" name="Line 108"/>
            <p:cNvSpPr/>
            <p:nvPr/>
          </p:nvSpPr>
          <p:spPr>
            <a:xfrm>
              <a:off x="1049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38" name="Line 109"/>
            <p:cNvSpPr/>
            <p:nvPr/>
          </p:nvSpPr>
          <p:spPr>
            <a:xfrm>
              <a:off x="1059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39" name="Line 110"/>
            <p:cNvSpPr/>
            <p:nvPr/>
          </p:nvSpPr>
          <p:spPr>
            <a:xfrm>
              <a:off x="1069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40" name="Line 111"/>
            <p:cNvSpPr/>
            <p:nvPr/>
          </p:nvSpPr>
          <p:spPr>
            <a:xfrm>
              <a:off x="1079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41" name="Line 112"/>
            <p:cNvSpPr/>
            <p:nvPr/>
          </p:nvSpPr>
          <p:spPr>
            <a:xfrm>
              <a:off x="1089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42" name="Line 113"/>
            <p:cNvSpPr/>
            <p:nvPr/>
          </p:nvSpPr>
          <p:spPr>
            <a:xfrm>
              <a:off x="1099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43" name="Line 114"/>
            <p:cNvSpPr/>
            <p:nvPr/>
          </p:nvSpPr>
          <p:spPr>
            <a:xfrm>
              <a:off x="1109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44" name="Line 115"/>
            <p:cNvSpPr/>
            <p:nvPr/>
          </p:nvSpPr>
          <p:spPr>
            <a:xfrm>
              <a:off x="1120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45" name="Line 116"/>
            <p:cNvSpPr/>
            <p:nvPr/>
          </p:nvSpPr>
          <p:spPr>
            <a:xfrm>
              <a:off x="1130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46" name="Line 117"/>
            <p:cNvSpPr/>
            <p:nvPr/>
          </p:nvSpPr>
          <p:spPr>
            <a:xfrm>
              <a:off x="1140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47" name="Line 118"/>
            <p:cNvSpPr/>
            <p:nvPr/>
          </p:nvSpPr>
          <p:spPr>
            <a:xfrm>
              <a:off x="1150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48" name="Line 119"/>
            <p:cNvSpPr/>
            <p:nvPr/>
          </p:nvSpPr>
          <p:spPr>
            <a:xfrm>
              <a:off x="1160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49" name="Line 120"/>
            <p:cNvSpPr/>
            <p:nvPr/>
          </p:nvSpPr>
          <p:spPr>
            <a:xfrm>
              <a:off x="1170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50" name="Line 121"/>
            <p:cNvSpPr/>
            <p:nvPr/>
          </p:nvSpPr>
          <p:spPr>
            <a:xfrm>
              <a:off x="1180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51" name="Line 122"/>
            <p:cNvSpPr/>
            <p:nvPr/>
          </p:nvSpPr>
          <p:spPr>
            <a:xfrm>
              <a:off x="1190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52" name="Line 123"/>
            <p:cNvSpPr/>
            <p:nvPr/>
          </p:nvSpPr>
          <p:spPr>
            <a:xfrm>
              <a:off x="1201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53" name="Line 124"/>
            <p:cNvSpPr/>
            <p:nvPr/>
          </p:nvSpPr>
          <p:spPr>
            <a:xfrm>
              <a:off x="1211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454" name="PlaceHolder 125"/>
          <p:cNvSpPr>
            <a:spLocks noGrp="1"/>
          </p:cNvSpPr>
          <p:nvPr>
            <p:ph type="sldNum"/>
          </p:nvPr>
        </p:nvSpPr>
        <p:spPr>
          <a:xfrm>
            <a:off x="45000" y="6477480"/>
            <a:ext cx="625320" cy="36468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F82D7930-D173-414E-82F9-B800287E06B9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‹N›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455" name="PlaceHolder 126"/>
          <p:cNvSpPr>
            <a:spLocks noGrp="1"/>
          </p:cNvSpPr>
          <p:nvPr>
            <p:ph type="body"/>
          </p:nvPr>
        </p:nvSpPr>
        <p:spPr>
          <a:xfrm>
            <a:off x="479880" y="569520"/>
            <a:ext cx="11231640" cy="287640"/>
          </a:xfrm>
          <a:prstGeom prst="rect">
            <a:avLst/>
          </a:prstGeom>
        </p:spPr>
        <p:txBody>
          <a:bodyPr anchor="ctr"/>
          <a:lstStyle/>
          <a:p>
            <a:pPr marL="432000" indent="-3240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Subtitle</a:t>
            </a:r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456" name="PlaceHolder 127"/>
          <p:cNvSpPr>
            <a:spLocks noGrp="1"/>
          </p:cNvSpPr>
          <p:nvPr>
            <p:ph type="ftr"/>
          </p:nvPr>
        </p:nvSpPr>
        <p:spPr>
          <a:xfrm>
            <a:off x="953280" y="6477480"/>
            <a:ext cx="5184720" cy="36468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Presenter name / custom text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457" name="PlaceHolder 128"/>
          <p:cNvSpPr>
            <a:spLocks noGrp="1"/>
          </p:cNvSpPr>
          <p:nvPr>
            <p:ph type="body"/>
          </p:nvPr>
        </p:nvSpPr>
        <p:spPr>
          <a:xfrm>
            <a:off x="479880" y="1127880"/>
            <a:ext cx="11231640" cy="521964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360"/>
              </a:spcBef>
            </a:pPr>
            <a:r>
              <a:rPr lang="it-IT" sz="18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Fare clic per modificare gli stili del testo dello schema</a:t>
            </a:r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743040" lvl="1" indent="-28548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SzPct val="80000"/>
              <a:buFont typeface="Wingdings" charset="2"/>
              <a:buChar char=""/>
            </a:pPr>
            <a:r>
              <a:rPr lang="it-IT" sz="18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Secondo livello</a:t>
            </a:r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1143000" lvl="2" indent="-22824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Font typeface="Arial"/>
              <a:buChar char="•"/>
            </a:pPr>
            <a:r>
              <a:rPr lang="it-IT" sz="16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Terzo livello</a:t>
            </a:r>
            <a:endParaRPr lang="it-IT" sz="16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1600200" lvl="3" indent="-22824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Font typeface="Arial"/>
              <a:buChar char="–"/>
            </a:pPr>
            <a:r>
              <a:rPr lang="it-IT" sz="16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Quarto livello</a:t>
            </a:r>
            <a:endParaRPr lang="it-IT" sz="16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2057400" lvl="4" indent="-22824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Font typeface="Arial"/>
              <a:buChar char="»"/>
            </a:pPr>
            <a:r>
              <a:rPr lang="it-IT" sz="16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Quinto livello</a:t>
            </a:r>
            <a:endParaRPr lang="it-IT" sz="16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pic>
        <p:nvPicPr>
          <p:cNvPr id="458" name="Picture 255"/>
          <p:cNvPicPr/>
          <p:nvPr/>
        </p:nvPicPr>
        <p:blipFill>
          <a:blip r:embed="rId14"/>
          <a:stretch/>
        </p:blipFill>
        <p:spPr>
          <a:xfrm>
            <a:off x="8490600" y="6492600"/>
            <a:ext cx="582480" cy="334440"/>
          </a:xfrm>
          <a:prstGeom prst="rect">
            <a:avLst/>
          </a:prstGeom>
          <a:ln>
            <a:noFill/>
          </a:ln>
        </p:spPr>
      </p:pic>
      <p:pic>
        <p:nvPicPr>
          <p:cNvPr id="459" name="Picture 2" descr="Y:\IMMAGINE _COORDINATA_2014\PPT\modello1\loghi_PNG\03_Polimi_logotipo_bandiera-1riga.png"/>
          <p:cNvPicPr/>
          <p:nvPr/>
        </p:nvPicPr>
        <p:blipFill>
          <a:blip r:embed="rId15"/>
          <a:stretch/>
        </p:blipFill>
        <p:spPr>
          <a:xfrm>
            <a:off x="9205920" y="6516720"/>
            <a:ext cx="2779920" cy="289080"/>
          </a:xfrm>
          <a:prstGeom prst="rect">
            <a:avLst/>
          </a:prstGeom>
          <a:ln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CustomShape 1"/>
          <p:cNvSpPr/>
          <p:nvPr/>
        </p:nvSpPr>
        <p:spPr>
          <a:xfrm>
            <a:off x="0" y="6462000"/>
            <a:ext cx="12191760" cy="395640"/>
          </a:xfrm>
          <a:prstGeom prst="rect">
            <a:avLst/>
          </a:prstGeom>
          <a:solidFill>
            <a:srgbClr val="728FA5"/>
          </a:solidFill>
          <a:ln w="9360">
            <a:noFill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97" name="CustomShape 2"/>
          <p:cNvSpPr/>
          <p:nvPr/>
        </p:nvSpPr>
        <p:spPr>
          <a:xfrm>
            <a:off x="0" y="0"/>
            <a:ext cx="12191760" cy="1007640"/>
          </a:xfrm>
          <a:prstGeom prst="rect">
            <a:avLst/>
          </a:prstGeom>
          <a:solidFill>
            <a:srgbClr val="728FA5"/>
          </a:solidFill>
          <a:ln w="9360">
            <a:noFill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98" name="PlaceHolder 3"/>
          <p:cNvSpPr>
            <a:spLocks noGrp="1"/>
          </p:cNvSpPr>
          <p:nvPr>
            <p:ph type="title"/>
          </p:nvPr>
        </p:nvSpPr>
        <p:spPr>
          <a:xfrm>
            <a:off x="479880" y="386640"/>
            <a:ext cx="11231640" cy="46764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Title</a:t>
            </a:r>
            <a:endParaRPr lang="it-IT" sz="26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499" name="PlaceHolder 4"/>
          <p:cNvSpPr>
            <a:spLocks noGrp="1"/>
          </p:cNvSpPr>
          <p:nvPr>
            <p:ph type="body"/>
          </p:nvPr>
        </p:nvSpPr>
        <p:spPr>
          <a:xfrm>
            <a:off x="479880" y="1127880"/>
            <a:ext cx="11231640" cy="521964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432000" indent="-3240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Fare clic per modificare gli stili del testo dello schema</a:t>
            </a:r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864000" lvl="1" indent="-3240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18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Secondo livello</a:t>
            </a:r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1296000" lvl="2" indent="-2880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6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Terzo livello</a:t>
            </a:r>
            <a:endParaRPr lang="it-IT" sz="16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1728000" lvl="3" indent="-2160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16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Quarto livello</a:t>
            </a:r>
            <a:endParaRPr lang="it-IT" sz="16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2160000" lvl="4" indent="-2160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6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Quinto livello</a:t>
            </a:r>
            <a:endParaRPr lang="it-IT" sz="16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grpSp>
        <p:nvGrpSpPr>
          <p:cNvPr id="500" name="Group 5"/>
          <p:cNvGrpSpPr/>
          <p:nvPr/>
        </p:nvGrpSpPr>
        <p:grpSpPr>
          <a:xfrm>
            <a:off x="63000" y="888840"/>
            <a:ext cx="12048840" cy="118800"/>
            <a:chOff x="63000" y="888840"/>
            <a:chExt cx="12048840" cy="118800"/>
          </a:xfrm>
        </p:grpSpPr>
        <p:sp>
          <p:nvSpPr>
            <p:cNvPr id="501" name="Line 6"/>
            <p:cNvSpPr/>
            <p:nvPr/>
          </p:nvSpPr>
          <p:spPr>
            <a:xfrm>
              <a:off x="6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02" name="Line 7"/>
            <p:cNvSpPr/>
            <p:nvPr/>
          </p:nvSpPr>
          <p:spPr>
            <a:xfrm>
              <a:off x="16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03" name="Line 8"/>
            <p:cNvSpPr/>
            <p:nvPr/>
          </p:nvSpPr>
          <p:spPr>
            <a:xfrm>
              <a:off x="26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04" name="Line 9"/>
            <p:cNvSpPr/>
            <p:nvPr/>
          </p:nvSpPr>
          <p:spPr>
            <a:xfrm>
              <a:off x="36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05" name="Line 10"/>
            <p:cNvSpPr/>
            <p:nvPr/>
          </p:nvSpPr>
          <p:spPr>
            <a:xfrm>
              <a:off x="46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06" name="Line 11"/>
            <p:cNvSpPr/>
            <p:nvPr/>
          </p:nvSpPr>
          <p:spPr>
            <a:xfrm>
              <a:off x="56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07" name="Line 12"/>
            <p:cNvSpPr/>
            <p:nvPr/>
          </p:nvSpPr>
          <p:spPr>
            <a:xfrm>
              <a:off x="67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08" name="Line 13"/>
            <p:cNvSpPr/>
            <p:nvPr/>
          </p:nvSpPr>
          <p:spPr>
            <a:xfrm>
              <a:off x="77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09" name="Line 14"/>
            <p:cNvSpPr/>
            <p:nvPr/>
          </p:nvSpPr>
          <p:spPr>
            <a:xfrm>
              <a:off x="87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10" name="Line 15"/>
            <p:cNvSpPr/>
            <p:nvPr/>
          </p:nvSpPr>
          <p:spPr>
            <a:xfrm>
              <a:off x="97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11" name="Line 16"/>
            <p:cNvSpPr/>
            <p:nvPr/>
          </p:nvSpPr>
          <p:spPr>
            <a:xfrm>
              <a:off x="107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12" name="Line 17"/>
            <p:cNvSpPr/>
            <p:nvPr/>
          </p:nvSpPr>
          <p:spPr>
            <a:xfrm>
              <a:off x="117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13" name="Line 18"/>
            <p:cNvSpPr/>
            <p:nvPr/>
          </p:nvSpPr>
          <p:spPr>
            <a:xfrm>
              <a:off x="127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14" name="Line 19"/>
            <p:cNvSpPr/>
            <p:nvPr/>
          </p:nvSpPr>
          <p:spPr>
            <a:xfrm>
              <a:off x="137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15" name="Line 20"/>
            <p:cNvSpPr/>
            <p:nvPr/>
          </p:nvSpPr>
          <p:spPr>
            <a:xfrm>
              <a:off x="148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16" name="Line 21"/>
            <p:cNvSpPr/>
            <p:nvPr/>
          </p:nvSpPr>
          <p:spPr>
            <a:xfrm>
              <a:off x="158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17" name="Line 22"/>
            <p:cNvSpPr/>
            <p:nvPr/>
          </p:nvSpPr>
          <p:spPr>
            <a:xfrm>
              <a:off x="168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18" name="Line 23"/>
            <p:cNvSpPr/>
            <p:nvPr/>
          </p:nvSpPr>
          <p:spPr>
            <a:xfrm>
              <a:off x="178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19" name="Line 24"/>
            <p:cNvSpPr/>
            <p:nvPr/>
          </p:nvSpPr>
          <p:spPr>
            <a:xfrm>
              <a:off x="188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20" name="Line 25"/>
            <p:cNvSpPr/>
            <p:nvPr/>
          </p:nvSpPr>
          <p:spPr>
            <a:xfrm>
              <a:off x="198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21" name="Line 26"/>
            <p:cNvSpPr/>
            <p:nvPr/>
          </p:nvSpPr>
          <p:spPr>
            <a:xfrm>
              <a:off x="208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22" name="Line 27"/>
            <p:cNvSpPr/>
            <p:nvPr/>
          </p:nvSpPr>
          <p:spPr>
            <a:xfrm>
              <a:off x="218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23" name="Line 28"/>
            <p:cNvSpPr/>
            <p:nvPr/>
          </p:nvSpPr>
          <p:spPr>
            <a:xfrm>
              <a:off x="229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24" name="Line 29"/>
            <p:cNvSpPr/>
            <p:nvPr/>
          </p:nvSpPr>
          <p:spPr>
            <a:xfrm>
              <a:off x="239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25" name="Line 30"/>
            <p:cNvSpPr/>
            <p:nvPr/>
          </p:nvSpPr>
          <p:spPr>
            <a:xfrm>
              <a:off x="249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26" name="Line 31"/>
            <p:cNvSpPr/>
            <p:nvPr/>
          </p:nvSpPr>
          <p:spPr>
            <a:xfrm>
              <a:off x="259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27" name="Line 32"/>
            <p:cNvSpPr/>
            <p:nvPr/>
          </p:nvSpPr>
          <p:spPr>
            <a:xfrm>
              <a:off x="269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28" name="Line 33"/>
            <p:cNvSpPr/>
            <p:nvPr/>
          </p:nvSpPr>
          <p:spPr>
            <a:xfrm>
              <a:off x="279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29" name="Line 34"/>
            <p:cNvSpPr/>
            <p:nvPr/>
          </p:nvSpPr>
          <p:spPr>
            <a:xfrm>
              <a:off x="289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30" name="Line 35"/>
            <p:cNvSpPr/>
            <p:nvPr/>
          </p:nvSpPr>
          <p:spPr>
            <a:xfrm>
              <a:off x="299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31" name="Line 36"/>
            <p:cNvSpPr/>
            <p:nvPr/>
          </p:nvSpPr>
          <p:spPr>
            <a:xfrm>
              <a:off x="310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32" name="Line 37"/>
            <p:cNvSpPr/>
            <p:nvPr/>
          </p:nvSpPr>
          <p:spPr>
            <a:xfrm>
              <a:off x="320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33" name="Line 38"/>
            <p:cNvSpPr/>
            <p:nvPr/>
          </p:nvSpPr>
          <p:spPr>
            <a:xfrm>
              <a:off x="330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34" name="Line 39"/>
            <p:cNvSpPr/>
            <p:nvPr/>
          </p:nvSpPr>
          <p:spPr>
            <a:xfrm>
              <a:off x="340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35" name="Line 40"/>
            <p:cNvSpPr/>
            <p:nvPr/>
          </p:nvSpPr>
          <p:spPr>
            <a:xfrm>
              <a:off x="350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36" name="Line 41"/>
            <p:cNvSpPr/>
            <p:nvPr/>
          </p:nvSpPr>
          <p:spPr>
            <a:xfrm>
              <a:off x="360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37" name="Line 42"/>
            <p:cNvSpPr/>
            <p:nvPr/>
          </p:nvSpPr>
          <p:spPr>
            <a:xfrm>
              <a:off x="370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38" name="Line 43"/>
            <p:cNvSpPr/>
            <p:nvPr/>
          </p:nvSpPr>
          <p:spPr>
            <a:xfrm>
              <a:off x="380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39" name="Line 44"/>
            <p:cNvSpPr/>
            <p:nvPr/>
          </p:nvSpPr>
          <p:spPr>
            <a:xfrm>
              <a:off x="391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40" name="Line 45"/>
            <p:cNvSpPr/>
            <p:nvPr/>
          </p:nvSpPr>
          <p:spPr>
            <a:xfrm>
              <a:off x="401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41" name="Line 46"/>
            <p:cNvSpPr/>
            <p:nvPr/>
          </p:nvSpPr>
          <p:spPr>
            <a:xfrm>
              <a:off x="411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42" name="Line 47"/>
            <p:cNvSpPr/>
            <p:nvPr/>
          </p:nvSpPr>
          <p:spPr>
            <a:xfrm>
              <a:off x="421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43" name="Line 48"/>
            <p:cNvSpPr/>
            <p:nvPr/>
          </p:nvSpPr>
          <p:spPr>
            <a:xfrm>
              <a:off x="431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44" name="Line 49"/>
            <p:cNvSpPr/>
            <p:nvPr/>
          </p:nvSpPr>
          <p:spPr>
            <a:xfrm>
              <a:off x="441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45" name="Line 50"/>
            <p:cNvSpPr/>
            <p:nvPr/>
          </p:nvSpPr>
          <p:spPr>
            <a:xfrm>
              <a:off x="451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46" name="Line 51"/>
            <p:cNvSpPr/>
            <p:nvPr/>
          </p:nvSpPr>
          <p:spPr>
            <a:xfrm>
              <a:off x="461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47" name="Line 52"/>
            <p:cNvSpPr/>
            <p:nvPr/>
          </p:nvSpPr>
          <p:spPr>
            <a:xfrm>
              <a:off x="472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48" name="Line 53"/>
            <p:cNvSpPr/>
            <p:nvPr/>
          </p:nvSpPr>
          <p:spPr>
            <a:xfrm>
              <a:off x="482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49" name="Line 54"/>
            <p:cNvSpPr/>
            <p:nvPr/>
          </p:nvSpPr>
          <p:spPr>
            <a:xfrm>
              <a:off x="492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50" name="Line 55"/>
            <p:cNvSpPr/>
            <p:nvPr/>
          </p:nvSpPr>
          <p:spPr>
            <a:xfrm>
              <a:off x="502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51" name="Line 56"/>
            <p:cNvSpPr/>
            <p:nvPr/>
          </p:nvSpPr>
          <p:spPr>
            <a:xfrm>
              <a:off x="512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52" name="Line 57"/>
            <p:cNvSpPr/>
            <p:nvPr/>
          </p:nvSpPr>
          <p:spPr>
            <a:xfrm>
              <a:off x="522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53" name="Line 58"/>
            <p:cNvSpPr/>
            <p:nvPr/>
          </p:nvSpPr>
          <p:spPr>
            <a:xfrm>
              <a:off x="532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54" name="Line 59"/>
            <p:cNvSpPr/>
            <p:nvPr/>
          </p:nvSpPr>
          <p:spPr>
            <a:xfrm>
              <a:off x="542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55" name="Line 60"/>
            <p:cNvSpPr/>
            <p:nvPr/>
          </p:nvSpPr>
          <p:spPr>
            <a:xfrm>
              <a:off x="553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56" name="Line 61"/>
            <p:cNvSpPr/>
            <p:nvPr/>
          </p:nvSpPr>
          <p:spPr>
            <a:xfrm>
              <a:off x="563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57" name="Line 62"/>
            <p:cNvSpPr/>
            <p:nvPr/>
          </p:nvSpPr>
          <p:spPr>
            <a:xfrm>
              <a:off x="573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58" name="Line 63"/>
            <p:cNvSpPr/>
            <p:nvPr/>
          </p:nvSpPr>
          <p:spPr>
            <a:xfrm>
              <a:off x="583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59" name="Line 64"/>
            <p:cNvSpPr/>
            <p:nvPr/>
          </p:nvSpPr>
          <p:spPr>
            <a:xfrm>
              <a:off x="593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60" name="Line 65"/>
            <p:cNvSpPr/>
            <p:nvPr/>
          </p:nvSpPr>
          <p:spPr>
            <a:xfrm>
              <a:off x="603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61" name="Line 66"/>
            <p:cNvSpPr/>
            <p:nvPr/>
          </p:nvSpPr>
          <p:spPr>
            <a:xfrm>
              <a:off x="613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62" name="Line 67"/>
            <p:cNvSpPr/>
            <p:nvPr/>
          </p:nvSpPr>
          <p:spPr>
            <a:xfrm>
              <a:off x="623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63" name="Line 68"/>
            <p:cNvSpPr/>
            <p:nvPr/>
          </p:nvSpPr>
          <p:spPr>
            <a:xfrm>
              <a:off x="634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64" name="Line 69"/>
            <p:cNvSpPr/>
            <p:nvPr/>
          </p:nvSpPr>
          <p:spPr>
            <a:xfrm>
              <a:off x="644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65" name="Line 70"/>
            <p:cNvSpPr/>
            <p:nvPr/>
          </p:nvSpPr>
          <p:spPr>
            <a:xfrm>
              <a:off x="654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66" name="Line 71"/>
            <p:cNvSpPr/>
            <p:nvPr/>
          </p:nvSpPr>
          <p:spPr>
            <a:xfrm>
              <a:off x="664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67" name="Line 72"/>
            <p:cNvSpPr/>
            <p:nvPr/>
          </p:nvSpPr>
          <p:spPr>
            <a:xfrm>
              <a:off x="674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68" name="Line 73"/>
            <p:cNvSpPr/>
            <p:nvPr/>
          </p:nvSpPr>
          <p:spPr>
            <a:xfrm>
              <a:off x="684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69" name="Line 74"/>
            <p:cNvSpPr/>
            <p:nvPr/>
          </p:nvSpPr>
          <p:spPr>
            <a:xfrm>
              <a:off x="694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70" name="Line 75"/>
            <p:cNvSpPr/>
            <p:nvPr/>
          </p:nvSpPr>
          <p:spPr>
            <a:xfrm>
              <a:off x="704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71" name="Line 76"/>
            <p:cNvSpPr/>
            <p:nvPr/>
          </p:nvSpPr>
          <p:spPr>
            <a:xfrm>
              <a:off x="715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72" name="Line 77"/>
            <p:cNvSpPr/>
            <p:nvPr/>
          </p:nvSpPr>
          <p:spPr>
            <a:xfrm>
              <a:off x="725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73" name="Line 78"/>
            <p:cNvSpPr/>
            <p:nvPr/>
          </p:nvSpPr>
          <p:spPr>
            <a:xfrm>
              <a:off x="735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74" name="Line 79"/>
            <p:cNvSpPr/>
            <p:nvPr/>
          </p:nvSpPr>
          <p:spPr>
            <a:xfrm>
              <a:off x="745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75" name="Line 80"/>
            <p:cNvSpPr/>
            <p:nvPr/>
          </p:nvSpPr>
          <p:spPr>
            <a:xfrm>
              <a:off x="755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76" name="Line 81"/>
            <p:cNvSpPr/>
            <p:nvPr/>
          </p:nvSpPr>
          <p:spPr>
            <a:xfrm>
              <a:off x="765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77" name="Line 82"/>
            <p:cNvSpPr/>
            <p:nvPr/>
          </p:nvSpPr>
          <p:spPr>
            <a:xfrm>
              <a:off x="775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78" name="Line 83"/>
            <p:cNvSpPr/>
            <p:nvPr/>
          </p:nvSpPr>
          <p:spPr>
            <a:xfrm>
              <a:off x="785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79" name="Line 84"/>
            <p:cNvSpPr/>
            <p:nvPr/>
          </p:nvSpPr>
          <p:spPr>
            <a:xfrm>
              <a:off x="796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80" name="Line 85"/>
            <p:cNvSpPr/>
            <p:nvPr/>
          </p:nvSpPr>
          <p:spPr>
            <a:xfrm>
              <a:off x="806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81" name="Line 86"/>
            <p:cNvSpPr/>
            <p:nvPr/>
          </p:nvSpPr>
          <p:spPr>
            <a:xfrm>
              <a:off x="816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82" name="Line 87"/>
            <p:cNvSpPr/>
            <p:nvPr/>
          </p:nvSpPr>
          <p:spPr>
            <a:xfrm>
              <a:off x="826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83" name="Line 88"/>
            <p:cNvSpPr/>
            <p:nvPr/>
          </p:nvSpPr>
          <p:spPr>
            <a:xfrm>
              <a:off x="836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84" name="Line 89"/>
            <p:cNvSpPr/>
            <p:nvPr/>
          </p:nvSpPr>
          <p:spPr>
            <a:xfrm>
              <a:off x="846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85" name="Line 90"/>
            <p:cNvSpPr/>
            <p:nvPr/>
          </p:nvSpPr>
          <p:spPr>
            <a:xfrm>
              <a:off x="856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86" name="Line 91"/>
            <p:cNvSpPr/>
            <p:nvPr/>
          </p:nvSpPr>
          <p:spPr>
            <a:xfrm>
              <a:off x="866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87" name="Line 92"/>
            <p:cNvSpPr/>
            <p:nvPr/>
          </p:nvSpPr>
          <p:spPr>
            <a:xfrm>
              <a:off x="877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88" name="Line 93"/>
            <p:cNvSpPr/>
            <p:nvPr/>
          </p:nvSpPr>
          <p:spPr>
            <a:xfrm>
              <a:off x="887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89" name="Line 94"/>
            <p:cNvSpPr/>
            <p:nvPr/>
          </p:nvSpPr>
          <p:spPr>
            <a:xfrm>
              <a:off x="897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90" name="Line 95"/>
            <p:cNvSpPr/>
            <p:nvPr/>
          </p:nvSpPr>
          <p:spPr>
            <a:xfrm>
              <a:off x="907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91" name="Line 96"/>
            <p:cNvSpPr/>
            <p:nvPr/>
          </p:nvSpPr>
          <p:spPr>
            <a:xfrm>
              <a:off x="917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92" name="Line 97"/>
            <p:cNvSpPr/>
            <p:nvPr/>
          </p:nvSpPr>
          <p:spPr>
            <a:xfrm>
              <a:off x="927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93" name="Line 98"/>
            <p:cNvSpPr/>
            <p:nvPr/>
          </p:nvSpPr>
          <p:spPr>
            <a:xfrm>
              <a:off x="937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94" name="Line 99"/>
            <p:cNvSpPr/>
            <p:nvPr/>
          </p:nvSpPr>
          <p:spPr>
            <a:xfrm>
              <a:off x="947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95" name="Line 100"/>
            <p:cNvSpPr/>
            <p:nvPr/>
          </p:nvSpPr>
          <p:spPr>
            <a:xfrm>
              <a:off x="958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96" name="Line 101"/>
            <p:cNvSpPr/>
            <p:nvPr/>
          </p:nvSpPr>
          <p:spPr>
            <a:xfrm>
              <a:off x="968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97" name="Line 102"/>
            <p:cNvSpPr/>
            <p:nvPr/>
          </p:nvSpPr>
          <p:spPr>
            <a:xfrm>
              <a:off x="978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98" name="Line 103"/>
            <p:cNvSpPr/>
            <p:nvPr/>
          </p:nvSpPr>
          <p:spPr>
            <a:xfrm>
              <a:off x="988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99" name="Line 104"/>
            <p:cNvSpPr/>
            <p:nvPr/>
          </p:nvSpPr>
          <p:spPr>
            <a:xfrm>
              <a:off x="998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00" name="Line 105"/>
            <p:cNvSpPr/>
            <p:nvPr/>
          </p:nvSpPr>
          <p:spPr>
            <a:xfrm>
              <a:off x="1008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01" name="Line 106"/>
            <p:cNvSpPr/>
            <p:nvPr/>
          </p:nvSpPr>
          <p:spPr>
            <a:xfrm>
              <a:off x="1018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02" name="Line 107"/>
            <p:cNvSpPr/>
            <p:nvPr/>
          </p:nvSpPr>
          <p:spPr>
            <a:xfrm>
              <a:off x="1028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03" name="Line 108"/>
            <p:cNvSpPr/>
            <p:nvPr/>
          </p:nvSpPr>
          <p:spPr>
            <a:xfrm>
              <a:off x="1039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04" name="Line 109"/>
            <p:cNvSpPr/>
            <p:nvPr/>
          </p:nvSpPr>
          <p:spPr>
            <a:xfrm>
              <a:off x="1049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05" name="Line 110"/>
            <p:cNvSpPr/>
            <p:nvPr/>
          </p:nvSpPr>
          <p:spPr>
            <a:xfrm>
              <a:off x="1059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06" name="Line 111"/>
            <p:cNvSpPr/>
            <p:nvPr/>
          </p:nvSpPr>
          <p:spPr>
            <a:xfrm>
              <a:off x="1069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07" name="Line 112"/>
            <p:cNvSpPr/>
            <p:nvPr/>
          </p:nvSpPr>
          <p:spPr>
            <a:xfrm>
              <a:off x="1079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08" name="Line 113"/>
            <p:cNvSpPr/>
            <p:nvPr/>
          </p:nvSpPr>
          <p:spPr>
            <a:xfrm>
              <a:off x="1089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09" name="Line 114"/>
            <p:cNvSpPr/>
            <p:nvPr/>
          </p:nvSpPr>
          <p:spPr>
            <a:xfrm>
              <a:off x="1099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10" name="Line 115"/>
            <p:cNvSpPr/>
            <p:nvPr/>
          </p:nvSpPr>
          <p:spPr>
            <a:xfrm>
              <a:off x="1109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11" name="Line 116"/>
            <p:cNvSpPr/>
            <p:nvPr/>
          </p:nvSpPr>
          <p:spPr>
            <a:xfrm>
              <a:off x="1120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12" name="Line 117"/>
            <p:cNvSpPr/>
            <p:nvPr/>
          </p:nvSpPr>
          <p:spPr>
            <a:xfrm>
              <a:off x="1130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13" name="Line 118"/>
            <p:cNvSpPr/>
            <p:nvPr/>
          </p:nvSpPr>
          <p:spPr>
            <a:xfrm>
              <a:off x="1140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14" name="Line 119"/>
            <p:cNvSpPr/>
            <p:nvPr/>
          </p:nvSpPr>
          <p:spPr>
            <a:xfrm>
              <a:off x="1150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15" name="Line 120"/>
            <p:cNvSpPr/>
            <p:nvPr/>
          </p:nvSpPr>
          <p:spPr>
            <a:xfrm>
              <a:off x="1160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16" name="Line 121"/>
            <p:cNvSpPr/>
            <p:nvPr/>
          </p:nvSpPr>
          <p:spPr>
            <a:xfrm>
              <a:off x="1170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17" name="Line 122"/>
            <p:cNvSpPr/>
            <p:nvPr/>
          </p:nvSpPr>
          <p:spPr>
            <a:xfrm>
              <a:off x="1180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18" name="Line 123"/>
            <p:cNvSpPr/>
            <p:nvPr/>
          </p:nvSpPr>
          <p:spPr>
            <a:xfrm>
              <a:off x="1190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19" name="Line 124"/>
            <p:cNvSpPr/>
            <p:nvPr/>
          </p:nvSpPr>
          <p:spPr>
            <a:xfrm>
              <a:off x="1201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20" name="Line 125"/>
            <p:cNvSpPr/>
            <p:nvPr/>
          </p:nvSpPr>
          <p:spPr>
            <a:xfrm>
              <a:off x="1211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621" name="PlaceHolder 126"/>
          <p:cNvSpPr>
            <a:spLocks noGrp="1"/>
          </p:cNvSpPr>
          <p:nvPr>
            <p:ph type="sldNum"/>
          </p:nvPr>
        </p:nvSpPr>
        <p:spPr>
          <a:xfrm>
            <a:off x="45000" y="6477480"/>
            <a:ext cx="625320" cy="36468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BC3EE061-EC89-4174-9502-F7503BFEF921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‹N›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622" name="PlaceHolder 127"/>
          <p:cNvSpPr>
            <a:spLocks noGrp="1"/>
          </p:cNvSpPr>
          <p:nvPr>
            <p:ph type="body"/>
          </p:nvPr>
        </p:nvSpPr>
        <p:spPr>
          <a:xfrm>
            <a:off x="479880" y="51480"/>
            <a:ext cx="11231640" cy="28764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  <a:spcBef>
                <a:spcPts val="360"/>
              </a:spcBef>
            </a:pPr>
            <a:r>
              <a:rPr lang="it-IT" sz="18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Section title</a:t>
            </a:r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623" name="PlaceHolder 128"/>
          <p:cNvSpPr>
            <a:spLocks noGrp="1"/>
          </p:cNvSpPr>
          <p:nvPr>
            <p:ph type="ftr"/>
          </p:nvPr>
        </p:nvSpPr>
        <p:spPr>
          <a:xfrm>
            <a:off x="953280" y="6477480"/>
            <a:ext cx="5184720" cy="36468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Presenter name / custom text</a:t>
            </a:r>
            <a:endParaRPr lang="it-IT" sz="1400" b="0" strike="noStrike" spc="-1">
              <a:latin typeface="Times New Roman"/>
            </a:endParaRPr>
          </a:p>
        </p:txBody>
      </p:sp>
      <p:pic>
        <p:nvPicPr>
          <p:cNvPr id="624" name="Picture 254"/>
          <p:cNvPicPr/>
          <p:nvPr/>
        </p:nvPicPr>
        <p:blipFill>
          <a:blip r:embed="rId14"/>
          <a:stretch/>
        </p:blipFill>
        <p:spPr>
          <a:xfrm>
            <a:off x="8490600" y="6492600"/>
            <a:ext cx="582480" cy="334440"/>
          </a:xfrm>
          <a:prstGeom prst="rect">
            <a:avLst/>
          </a:prstGeom>
          <a:ln>
            <a:noFill/>
          </a:ln>
        </p:spPr>
      </p:pic>
      <p:pic>
        <p:nvPicPr>
          <p:cNvPr id="625" name="Picture 2" descr="Y:\IMMAGINE _COORDINATA_2014\PPT\modello1\loghi_PNG\03_Polimi_logotipo_bandiera-1riga.png"/>
          <p:cNvPicPr/>
          <p:nvPr/>
        </p:nvPicPr>
        <p:blipFill>
          <a:blip r:embed="rId15"/>
          <a:stretch/>
        </p:blipFill>
        <p:spPr>
          <a:xfrm>
            <a:off x="9205920" y="6516720"/>
            <a:ext cx="2779920" cy="289080"/>
          </a:xfrm>
          <a:prstGeom prst="rect">
            <a:avLst/>
          </a:prstGeom>
          <a:ln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CustomShape 1"/>
          <p:cNvSpPr/>
          <p:nvPr/>
        </p:nvSpPr>
        <p:spPr>
          <a:xfrm>
            <a:off x="0" y="6462000"/>
            <a:ext cx="12191760" cy="395640"/>
          </a:xfrm>
          <a:prstGeom prst="rect">
            <a:avLst/>
          </a:prstGeom>
          <a:solidFill>
            <a:srgbClr val="728FA5"/>
          </a:solidFill>
          <a:ln w="9360">
            <a:noFill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63" name="CustomShape 2"/>
          <p:cNvSpPr/>
          <p:nvPr/>
        </p:nvSpPr>
        <p:spPr>
          <a:xfrm>
            <a:off x="0" y="0"/>
            <a:ext cx="12191760" cy="1007640"/>
          </a:xfrm>
          <a:prstGeom prst="rect">
            <a:avLst/>
          </a:prstGeom>
          <a:solidFill>
            <a:srgbClr val="728FA5"/>
          </a:solidFill>
          <a:ln w="9360">
            <a:noFill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64" name="PlaceHolder 3"/>
          <p:cNvSpPr>
            <a:spLocks noGrp="1"/>
          </p:cNvSpPr>
          <p:nvPr>
            <p:ph type="title"/>
          </p:nvPr>
        </p:nvSpPr>
        <p:spPr>
          <a:xfrm>
            <a:off x="479880" y="51480"/>
            <a:ext cx="11231640" cy="79164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</a:pPr>
            <a:r>
              <a:rPr lang="it-IT" sz="2600" b="1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Title</a:t>
            </a:r>
            <a:endParaRPr lang="it-IT" sz="26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grpSp>
        <p:nvGrpSpPr>
          <p:cNvPr id="665" name="Group 4"/>
          <p:cNvGrpSpPr/>
          <p:nvPr/>
        </p:nvGrpSpPr>
        <p:grpSpPr>
          <a:xfrm>
            <a:off x="63000" y="888840"/>
            <a:ext cx="12048840" cy="118800"/>
            <a:chOff x="63000" y="888840"/>
            <a:chExt cx="12048840" cy="118800"/>
          </a:xfrm>
        </p:grpSpPr>
        <p:sp>
          <p:nvSpPr>
            <p:cNvPr id="666" name="Line 5"/>
            <p:cNvSpPr/>
            <p:nvPr/>
          </p:nvSpPr>
          <p:spPr>
            <a:xfrm>
              <a:off x="6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67" name="Line 6"/>
            <p:cNvSpPr/>
            <p:nvPr/>
          </p:nvSpPr>
          <p:spPr>
            <a:xfrm>
              <a:off x="16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68" name="Line 7"/>
            <p:cNvSpPr/>
            <p:nvPr/>
          </p:nvSpPr>
          <p:spPr>
            <a:xfrm>
              <a:off x="26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69" name="Line 8"/>
            <p:cNvSpPr/>
            <p:nvPr/>
          </p:nvSpPr>
          <p:spPr>
            <a:xfrm>
              <a:off x="36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70" name="Line 9"/>
            <p:cNvSpPr/>
            <p:nvPr/>
          </p:nvSpPr>
          <p:spPr>
            <a:xfrm>
              <a:off x="46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71" name="Line 10"/>
            <p:cNvSpPr/>
            <p:nvPr/>
          </p:nvSpPr>
          <p:spPr>
            <a:xfrm>
              <a:off x="56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72" name="Line 11"/>
            <p:cNvSpPr/>
            <p:nvPr/>
          </p:nvSpPr>
          <p:spPr>
            <a:xfrm>
              <a:off x="67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73" name="Line 12"/>
            <p:cNvSpPr/>
            <p:nvPr/>
          </p:nvSpPr>
          <p:spPr>
            <a:xfrm>
              <a:off x="77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74" name="Line 13"/>
            <p:cNvSpPr/>
            <p:nvPr/>
          </p:nvSpPr>
          <p:spPr>
            <a:xfrm>
              <a:off x="87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75" name="Line 14"/>
            <p:cNvSpPr/>
            <p:nvPr/>
          </p:nvSpPr>
          <p:spPr>
            <a:xfrm>
              <a:off x="97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76" name="Line 15"/>
            <p:cNvSpPr/>
            <p:nvPr/>
          </p:nvSpPr>
          <p:spPr>
            <a:xfrm>
              <a:off x="107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77" name="Line 16"/>
            <p:cNvSpPr/>
            <p:nvPr/>
          </p:nvSpPr>
          <p:spPr>
            <a:xfrm>
              <a:off x="117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78" name="Line 17"/>
            <p:cNvSpPr/>
            <p:nvPr/>
          </p:nvSpPr>
          <p:spPr>
            <a:xfrm>
              <a:off x="127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79" name="Line 18"/>
            <p:cNvSpPr/>
            <p:nvPr/>
          </p:nvSpPr>
          <p:spPr>
            <a:xfrm>
              <a:off x="137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80" name="Line 19"/>
            <p:cNvSpPr/>
            <p:nvPr/>
          </p:nvSpPr>
          <p:spPr>
            <a:xfrm>
              <a:off x="148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81" name="Line 20"/>
            <p:cNvSpPr/>
            <p:nvPr/>
          </p:nvSpPr>
          <p:spPr>
            <a:xfrm>
              <a:off x="158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82" name="Line 21"/>
            <p:cNvSpPr/>
            <p:nvPr/>
          </p:nvSpPr>
          <p:spPr>
            <a:xfrm>
              <a:off x="168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83" name="Line 22"/>
            <p:cNvSpPr/>
            <p:nvPr/>
          </p:nvSpPr>
          <p:spPr>
            <a:xfrm>
              <a:off x="178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84" name="Line 23"/>
            <p:cNvSpPr/>
            <p:nvPr/>
          </p:nvSpPr>
          <p:spPr>
            <a:xfrm>
              <a:off x="188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85" name="Line 24"/>
            <p:cNvSpPr/>
            <p:nvPr/>
          </p:nvSpPr>
          <p:spPr>
            <a:xfrm>
              <a:off x="198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86" name="Line 25"/>
            <p:cNvSpPr/>
            <p:nvPr/>
          </p:nvSpPr>
          <p:spPr>
            <a:xfrm>
              <a:off x="208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87" name="Line 26"/>
            <p:cNvSpPr/>
            <p:nvPr/>
          </p:nvSpPr>
          <p:spPr>
            <a:xfrm>
              <a:off x="218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88" name="Line 27"/>
            <p:cNvSpPr/>
            <p:nvPr/>
          </p:nvSpPr>
          <p:spPr>
            <a:xfrm>
              <a:off x="229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89" name="Line 28"/>
            <p:cNvSpPr/>
            <p:nvPr/>
          </p:nvSpPr>
          <p:spPr>
            <a:xfrm>
              <a:off x="239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90" name="Line 29"/>
            <p:cNvSpPr/>
            <p:nvPr/>
          </p:nvSpPr>
          <p:spPr>
            <a:xfrm>
              <a:off x="249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91" name="Line 30"/>
            <p:cNvSpPr/>
            <p:nvPr/>
          </p:nvSpPr>
          <p:spPr>
            <a:xfrm>
              <a:off x="259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92" name="Line 31"/>
            <p:cNvSpPr/>
            <p:nvPr/>
          </p:nvSpPr>
          <p:spPr>
            <a:xfrm>
              <a:off x="269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93" name="Line 32"/>
            <p:cNvSpPr/>
            <p:nvPr/>
          </p:nvSpPr>
          <p:spPr>
            <a:xfrm>
              <a:off x="279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94" name="Line 33"/>
            <p:cNvSpPr/>
            <p:nvPr/>
          </p:nvSpPr>
          <p:spPr>
            <a:xfrm>
              <a:off x="289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95" name="Line 34"/>
            <p:cNvSpPr/>
            <p:nvPr/>
          </p:nvSpPr>
          <p:spPr>
            <a:xfrm>
              <a:off x="299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96" name="Line 35"/>
            <p:cNvSpPr/>
            <p:nvPr/>
          </p:nvSpPr>
          <p:spPr>
            <a:xfrm>
              <a:off x="310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97" name="Line 36"/>
            <p:cNvSpPr/>
            <p:nvPr/>
          </p:nvSpPr>
          <p:spPr>
            <a:xfrm>
              <a:off x="320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98" name="Line 37"/>
            <p:cNvSpPr/>
            <p:nvPr/>
          </p:nvSpPr>
          <p:spPr>
            <a:xfrm>
              <a:off x="330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99" name="Line 38"/>
            <p:cNvSpPr/>
            <p:nvPr/>
          </p:nvSpPr>
          <p:spPr>
            <a:xfrm>
              <a:off x="340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00" name="Line 39"/>
            <p:cNvSpPr/>
            <p:nvPr/>
          </p:nvSpPr>
          <p:spPr>
            <a:xfrm>
              <a:off x="350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01" name="Line 40"/>
            <p:cNvSpPr/>
            <p:nvPr/>
          </p:nvSpPr>
          <p:spPr>
            <a:xfrm>
              <a:off x="360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02" name="Line 41"/>
            <p:cNvSpPr/>
            <p:nvPr/>
          </p:nvSpPr>
          <p:spPr>
            <a:xfrm>
              <a:off x="370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03" name="Line 42"/>
            <p:cNvSpPr/>
            <p:nvPr/>
          </p:nvSpPr>
          <p:spPr>
            <a:xfrm>
              <a:off x="380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04" name="Line 43"/>
            <p:cNvSpPr/>
            <p:nvPr/>
          </p:nvSpPr>
          <p:spPr>
            <a:xfrm>
              <a:off x="391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05" name="Line 44"/>
            <p:cNvSpPr/>
            <p:nvPr/>
          </p:nvSpPr>
          <p:spPr>
            <a:xfrm>
              <a:off x="401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06" name="Line 45"/>
            <p:cNvSpPr/>
            <p:nvPr/>
          </p:nvSpPr>
          <p:spPr>
            <a:xfrm>
              <a:off x="411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07" name="Line 46"/>
            <p:cNvSpPr/>
            <p:nvPr/>
          </p:nvSpPr>
          <p:spPr>
            <a:xfrm>
              <a:off x="421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08" name="Line 47"/>
            <p:cNvSpPr/>
            <p:nvPr/>
          </p:nvSpPr>
          <p:spPr>
            <a:xfrm>
              <a:off x="431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09" name="Line 48"/>
            <p:cNvSpPr/>
            <p:nvPr/>
          </p:nvSpPr>
          <p:spPr>
            <a:xfrm>
              <a:off x="441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10" name="Line 49"/>
            <p:cNvSpPr/>
            <p:nvPr/>
          </p:nvSpPr>
          <p:spPr>
            <a:xfrm>
              <a:off x="451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11" name="Line 50"/>
            <p:cNvSpPr/>
            <p:nvPr/>
          </p:nvSpPr>
          <p:spPr>
            <a:xfrm>
              <a:off x="461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12" name="Line 51"/>
            <p:cNvSpPr/>
            <p:nvPr/>
          </p:nvSpPr>
          <p:spPr>
            <a:xfrm>
              <a:off x="472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13" name="Line 52"/>
            <p:cNvSpPr/>
            <p:nvPr/>
          </p:nvSpPr>
          <p:spPr>
            <a:xfrm>
              <a:off x="482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14" name="Line 53"/>
            <p:cNvSpPr/>
            <p:nvPr/>
          </p:nvSpPr>
          <p:spPr>
            <a:xfrm>
              <a:off x="492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15" name="Line 54"/>
            <p:cNvSpPr/>
            <p:nvPr/>
          </p:nvSpPr>
          <p:spPr>
            <a:xfrm>
              <a:off x="502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16" name="Line 55"/>
            <p:cNvSpPr/>
            <p:nvPr/>
          </p:nvSpPr>
          <p:spPr>
            <a:xfrm>
              <a:off x="512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17" name="Line 56"/>
            <p:cNvSpPr/>
            <p:nvPr/>
          </p:nvSpPr>
          <p:spPr>
            <a:xfrm>
              <a:off x="522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18" name="Line 57"/>
            <p:cNvSpPr/>
            <p:nvPr/>
          </p:nvSpPr>
          <p:spPr>
            <a:xfrm>
              <a:off x="532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19" name="Line 58"/>
            <p:cNvSpPr/>
            <p:nvPr/>
          </p:nvSpPr>
          <p:spPr>
            <a:xfrm>
              <a:off x="542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20" name="Line 59"/>
            <p:cNvSpPr/>
            <p:nvPr/>
          </p:nvSpPr>
          <p:spPr>
            <a:xfrm>
              <a:off x="553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21" name="Line 60"/>
            <p:cNvSpPr/>
            <p:nvPr/>
          </p:nvSpPr>
          <p:spPr>
            <a:xfrm>
              <a:off x="563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22" name="Line 61"/>
            <p:cNvSpPr/>
            <p:nvPr/>
          </p:nvSpPr>
          <p:spPr>
            <a:xfrm>
              <a:off x="573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23" name="Line 62"/>
            <p:cNvSpPr/>
            <p:nvPr/>
          </p:nvSpPr>
          <p:spPr>
            <a:xfrm>
              <a:off x="583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24" name="Line 63"/>
            <p:cNvSpPr/>
            <p:nvPr/>
          </p:nvSpPr>
          <p:spPr>
            <a:xfrm>
              <a:off x="593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25" name="Line 64"/>
            <p:cNvSpPr/>
            <p:nvPr/>
          </p:nvSpPr>
          <p:spPr>
            <a:xfrm>
              <a:off x="603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26" name="Line 65"/>
            <p:cNvSpPr/>
            <p:nvPr/>
          </p:nvSpPr>
          <p:spPr>
            <a:xfrm>
              <a:off x="613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27" name="Line 66"/>
            <p:cNvSpPr/>
            <p:nvPr/>
          </p:nvSpPr>
          <p:spPr>
            <a:xfrm>
              <a:off x="623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28" name="Line 67"/>
            <p:cNvSpPr/>
            <p:nvPr/>
          </p:nvSpPr>
          <p:spPr>
            <a:xfrm>
              <a:off x="634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29" name="Line 68"/>
            <p:cNvSpPr/>
            <p:nvPr/>
          </p:nvSpPr>
          <p:spPr>
            <a:xfrm>
              <a:off x="644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30" name="Line 69"/>
            <p:cNvSpPr/>
            <p:nvPr/>
          </p:nvSpPr>
          <p:spPr>
            <a:xfrm>
              <a:off x="654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31" name="Line 70"/>
            <p:cNvSpPr/>
            <p:nvPr/>
          </p:nvSpPr>
          <p:spPr>
            <a:xfrm>
              <a:off x="664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32" name="Line 71"/>
            <p:cNvSpPr/>
            <p:nvPr/>
          </p:nvSpPr>
          <p:spPr>
            <a:xfrm>
              <a:off x="674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33" name="Line 72"/>
            <p:cNvSpPr/>
            <p:nvPr/>
          </p:nvSpPr>
          <p:spPr>
            <a:xfrm>
              <a:off x="684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34" name="Line 73"/>
            <p:cNvSpPr/>
            <p:nvPr/>
          </p:nvSpPr>
          <p:spPr>
            <a:xfrm>
              <a:off x="694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35" name="Line 74"/>
            <p:cNvSpPr/>
            <p:nvPr/>
          </p:nvSpPr>
          <p:spPr>
            <a:xfrm>
              <a:off x="704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36" name="Line 75"/>
            <p:cNvSpPr/>
            <p:nvPr/>
          </p:nvSpPr>
          <p:spPr>
            <a:xfrm>
              <a:off x="715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37" name="Line 76"/>
            <p:cNvSpPr/>
            <p:nvPr/>
          </p:nvSpPr>
          <p:spPr>
            <a:xfrm>
              <a:off x="725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38" name="Line 77"/>
            <p:cNvSpPr/>
            <p:nvPr/>
          </p:nvSpPr>
          <p:spPr>
            <a:xfrm>
              <a:off x="735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39" name="Line 78"/>
            <p:cNvSpPr/>
            <p:nvPr/>
          </p:nvSpPr>
          <p:spPr>
            <a:xfrm>
              <a:off x="745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40" name="Line 79"/>
            <p:cNvSpPr/>
            <p:nvPr/>
          </p:nvSpPr>
          <p:spPr>
            <a:xfrm>
              <a:off x="755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41" name="Line 80"/>
            <p:cNvSpPr/>
            <p:nvPr/>
          </p:nvSpPr>
          <p:spPr>
            <a:xfrm>
              <a:off x="765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42" name="Line 81"/>
            <p:cNvSpPr/>
            <p:nvPr/>
          </p:nvSpPr>
          <p:spPr>
            <a:xfrm>
              <a:off x="775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43" name="Line 82"/>
            <p:cNvSpPr/>
            <p:nvPr/>
          </p:nvSpPr>
          <p:spPr>
            <a:xfrm>
              <a:off x="785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44" name="Line 83"/>
            <p:cNvSpPr/>
            <p:nvPr/>
          </p:nvSpPr>
          <p:spPr>
            <a:xfrm>
              <a:off x="796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45" name="Line 84"/>
            <p:cNvSpPr/>
            <p:nvPr/>
          </p:nvSpPr>
          <p:spPr>
            <a:xfrm>
              <a:off x="806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46" name="Line 85"/>
            <p:cNvSpPr/>
            <p:nvPr/>
          </p:nvSpPr>
          <p:spPr>
            <a:xfrm>
              <a:off x="816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47" name="Line 86"/>
            <p:cNvSpPr/>
            <p:nvPr/>
          </p:nvSpPr>
          <p:spPr>
            <a:xfrm>
              <a:off x="826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48" name="Line 87"/>
            <p:cNvSpPr/>
            <p:nvPr/>
          </p:nvSpPr>
          <p:spPr>
            <a:xfrm>
              <a:off x="836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49" name="Line 88"/>
            <p:cNvSpPr/>
            <p:nvPr/>
          </p:nvSpPr>
          <p:spPr>
            <a:xfrm>
              <a:off x="846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50" name="Line 89"/>
            <p:cNvSpPr/>
            <p:nvPr/>
          </p:nvSpPr>
          <p:spPr>
            <a:xfrm>
              <a:off x="856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51" name="Line 90"/>
            <p:cNvSpPr/>
            <p:nvPr/>
          </p:nvSpPr>
          <p:spPr>
            <a:xfrm>
              <a:off x="866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52" name="Line 91"/>
            <p:cNvSpPr/>
            <p:nvPr/>
          </p:nvSpPr>
          <p:spPr>
            <a:xfrm>
              <a:off x="877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53" name="Line 92"/>
            <p:cNvSpPr/>
            <p:nvPr/>
          </p:nvSpPr>
          <p:spPr>
            <a:xfrm>
              <a:off x="887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54" name="Line 93"/>
            <p:cNvSpPr/>
            <p:nvPr/>
          </p:nvSpPr>
          <p:spPr>
            <a:xfrm>
              <a:off x="897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55" name="Line 94"/>
            <p:cNvSpPr/>
            <p:nvPr/>
          </p:nvSpPr>
          <p:spPr>
            <a:xfrm>
              <a:off x="907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56" name="Line 95"/>
            <p:cNvSpPr/>
            <p:nvPr/>
          </p:nvSpPr>
          <p:spPr>
            <a:xfrm>
              <a:off x="917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57" name="Line 96"/>
            <p:cNvSpPr/>
            <p:nvPr/>
          </p:nvSpPr>
          <p:spPr>
            <a:xfrm>
              <a:off x="927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58" name="Line 97"/>
            <p:cNvSpPr/>
            <p:nvPr/>
          </p:nvSpPr>
          <p:spPr>
            <a:xfrm>
              <a:off x="937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59" name="Line 98"/>
            <p:cNvSpPr/>
            <p:nvPr/>
          </p:nvSpPr>
          <p:spPr>
            <a:xfrm>
              <a:off x="947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60" name="Line 99"/>
            <p:cNvSpPr/>
            <p:nvPr/>
          </p:nvSpPr>
          <p:spPr>
            <a:xfrm>
              <a:off x="958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61" name="Line 100"/>
            <p:cNvSpPr/>
            <p:nvPr/>
          </p:nvSpPr>
          <p:spPr>
            <a:xfrm>
              <a:off x="968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62" name="Line 101"/>
            <p:cNvSpPr/>
            <p:nvPr/>
          </p:nvSpPr>
          <p:spPr>
            <a:xfrm>
              <a:off x="978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63" name="Line 102"/>
            <p:cNvSpPr/>
            <p:nvPr/>
          </p:nvSpPr>
          <p:spPr>
            <a:xfrm>
              <a:off x="988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64" name="Line 103"/>
            <p:cNvSpPr/>
            <p:nvPr/>
          </p:nvSpPr>
          <p:spPr>
            <a:xfrm>
              <a:off x="998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65" name="Line 104"/>
            <p:cNvSpPr/>
            <p:nvPr/>
          </p:nvSpPr>
          <p:spPr>
            <a:xfrm>
              <a:off x="1008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66" name="Line 105"/>
            <p:cNvSpPr/>
            <p:nvPr/>
          </p:nvSpPr>
          <p:spPr>
            <a:xfrm>
              <a:off x="1018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67" name="Line 106"/>
            <p:cNvSpPr/>
            <p:nvPr/>
          </p:nvSpPr>
          <p:spPr>
            <a:xfrm>
              <a:off x="1028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68" name="Line 107"/>
            <p:cNvSpPr/>
            <p:nvPr/>
          </p:nvSpPr>
          <p:spPr>
            <a:xfrm>
              <a:off x="1039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69" name="Line 108"/>
            <p:cNvSpPr/>
            <p:nvPr/>
          </p:nvSpPr>
          <p:spPr>
            <a:xfrm>
              <a:off x="1049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70" name="Line 109"/>
            <p:cNvSpPr/>
            <p:nvPr/>
          </p:nvSpPr>
          <p:spPr>
            <a:xfrm>
              <a:off x="1059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71" name="Line 110"/>
            <p:cNvSpPr/>
            <p:nvPr/>
          </p:nvSpPr>
          <p:spPr>
            <a:xfrm>
              <a:off x="1069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72" name="Line 111"/>
            <p:cNvSpPr/>
            <p:nvPr/>
          </p:nvSpPr>
          <p:spPr>
            <a:xfrm>
              <a:off x="1079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73" name="Line 112"/>
            <p:cNvSpPr/>
            <p:nvPr/>
          </p:nvSpPr>
          <p:spPr>
            <a:xfrm>
              <a:off x="1089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74" name="Line 113"/>
            <p:cNvSpPr/>
            <p:nvPr/>
          </p:nvSpPr>
          <p:spPr>
            <a:xfrm>
              <a:off x="1099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75" name="Line 114"/>
            <p:cNvSpPr/>
            <p:nvPr/>
          </p:nvSpPr>
          <p:spPr>
            <a:xfrm>
              <a:off x="1109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76" name="Line 115"/>
            <p:cNvSpPr/>
            <p:nvPr/>
          </p:nvSpPr>
          <p:spPr>
            <a:xfrm>
              <a:off x="1120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77" name="Line 116"/>
            <p:cNvSpPr/>
            <p:nvPr/>
          </p:nvSpPr>
          <p:spPr>
            <a:xfrm>
              <a:off x="1130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78" name="Line 117"/>
            <p:cNvSpPr/>
            <p:nvPr/>
          </p:nvSpPr>
          <p:spPr>
            <a:xfrm>
              <a:off x="1140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79" name="Line 118"/>
            <p:cNvSpPr/>
            <p:nvPr/>
          </p:nvSpPr>
          <p:spPr>
            <a:xfrm>
              <a:off x="1150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80" name="Line 119"/>
            <p:cNvSpPr/>
            <p:nvPr/>
          </p:nvSpPr>
          <p:spPr>
            <a:xfrm>
              <a:off x="1160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81" name="Line 120"/>
            <p:cNvSpPr/>
            <p:nvPr/>
          </p:nvSpPr>
          <p:spPr>
            <a:xfrm>
              <a:off x="1170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82" name="Line 121"/>
            <p:cNvSpPr/>
            <p:nvPr/>
          </p:nvSpPr>
          <p:spPr>
            <a:xfrm>
              <a:off x="1180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83" name="Line 122"/>
            <p:cNvSpPr/>
            <p:nvPr/>
          </p:nvSpPr>
          <p:spPr>
            <a:xfrm>
              <a:off x="1190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84" name="Line 123"/>
            <p:cNvSpPr/>
            <p:nvPr/>
          </p:nvSpPr>
          <p:spPr>
            <a:xfrm>
              <a:off x="1201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85" name="Line 124"/>
            <p:cNvSpPr/>
            <p:nvPr/>
          </p:nvSpPr>
          <p:spPr>
            <a:xfrm>
              <a:off x="1211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786" name="PlaceHolder 125"/>
          <p:cNvSpPr>
            <a:spLocks noGrp="1"/>
          </p:cNvSpPr>
          <p:nvPr>
            <p:ph type="sldNum"/>
          </p:nvPr>
        </p:nvSpPr>
        <p:spPr>
          <a:xfrm>
            <a:off x="45000" y="6477480"/>
            <a:ext cx="625320" cy="36468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AB56BBE2-81E2-4A21-BDA6-DC0B07C777D8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‹N›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787" name="PlaceHolder 126"/>
          <p:cNvSpPr>
            <a:spLocks noGrp="1"/>
          </p:cNvSpPr>
          <p:nvPr>
            <p:ph type="ftr"/>
          </p:nvPr>
        </p:nvSpPr>
        <p:spPr>
          <a:xfrm>
            <a:off x="953280" y="6477480"/>
            <a:ext cx="5184720" cy="36468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Presenter name / custom text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788" name="PlaceHolder 127"/>
          <p:cNvSpPr>
            <a:spLocks noGrp="1"/>
          </p:cNvSpPr>
          <p:nvPr>
            <p:ph type="body"/>
          </p:nvPr>
        </p:nvSpPr>
        <p:spPr>
          <a:xfrm>
            <a:off x="479880" y="1127880"/>
            <a:ext cx="11231640" cy="521964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432000" indent="-3240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Fare clic per modificare gli stili del testo dello schema</a:t>
            </a:r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864000" lvl="1" indent="-3240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18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Secondo livello</a:t>
            </a:r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1296000" lvl="2" indent="-2880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6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Terzo livello</a:t>
            </a:r>
            <a:endParaRPr lang="it-IT" sz="16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1728000" lvl="3" indent="-2160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16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Quarto livello</a:t>
            </a:r>
            <a:endParaRPr lang="it-IT" sz="16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2160000" lvl="4" indent="-2160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6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Quinto livello</a:t>
            </a:r>
            <a:endParaRPr lang="it-IT" sz="16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pic>
        <p:nvPicPr>
          <p:cNvPr id="789" name="Picture 256"/>
          <p:cNvPicPr/>
          <p:nvPr/>
        </p:nvPicPr>
        <p:blipFill>
          <a:blip/>
          <a:stretch/>
        </p:blipFill>
        <p:spPr>
          <a:xfrm>
            <a:off x="8490600" y="6492600"/>
            <a:ext cx="582480" cy="334440"/>
          </a:xfrm>
          <a:prstGeom prst="rect">
            <a:avLst/>
          </a:prstGeom>
          <a:ln>
            <a:noFill/>
          </a:ln>
        </p:spPr>
      </p:pic>
      <p:pic>
        <p:nvPicPr>
          <p:cNvPr id="790" name="Picture 2" descr="Y:\IMMAGINE _COORDINATA_2014\PPT\modello1\loghi_PNG\03_Polimi_logotipo_bandiera-1riga.png"/>
          <p:cNvPicPr/>
          <p:nvPr/>
        </p:nvPicPr>
        <p:blipFill>
          <a:blip/>
          <a:stretch/>
        </p:blipFill>
        <p:spPr>
          <a:xfrm>
            <a:off x="9205920" y="6516720"/>
            <a:ext cx="2779920" cy="289080"/>
          </a:xfrm>
          <a:prstGeom prst="rect">
            <a:avLst/>
          </a:prstGeom>
          <a:ln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PlaceHolder 1"/>
          <p:cNvSpPr>
            <a:spLocks noGrp="1"/>
          </p:cNvSpPr>
          <p:nvPr>
            <p:ph type="body"/>
          </p:nvPr>
        </p:nvSpPr>
        <p:spPr>
          <a:xfrm>
            <a:off x="1590480" y="653040"/>
            <a:ext cx="9011160" cy="752040"/>
          </a:xfrm>
          <a:prstGeom prst="rect">
            <a:avLst/>
          </a:prstGeom>
        </p:spPr>
        <p:txBody>
          <a:bodyPr/>
          <a:lstStyle/>
          <a:p>
            <a:pPr marL="432000" indent="-324000" algn="ctr">
              <a:lnSpc>
                <a:spcPct val="100000"/>
              </a:lnSpc>
              <a:spcBef>
                <a:spcPts val="7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40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Write your thanks</a:t>
            </a:r>
            <a:endParaRPr lang="it-IT" sz="40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828" name="CustomShape 2"/>
          <p:cNvSpPr/>
          <p:nvPr/>
        </p:nvSpPr>
        <p:spPr>
          <a:xfrm>
            <a:off x="0" y="3906000"/>
            <a:ext cx="12191760" cy="2951640"/>
          </a:xfrm>
          <a:prstGeom prst="rect">
            <a:avLst/>
          </a:prstGeom>
          <a:solidFill>
            <a:srgbClr val="728FA5"/>
          </a:solidFill>
          <a:ln w="9360">
            <a:noFill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829" name="Group 3"/>
          <p:cNvGrpSpPr/>
          <p:nvPr/>
        </p:nvGrpSpPr>
        <p:grpSpPr>
          <a:xfrm>
            <a:off x="71280" y="3912840"/>
            <a:ext cx="12048840" cy="180000"/>
            <a:chOff x="71280" y="3912840"/>
            <a:chExt cx="12048840" cy="180000"/>
          </a:xfrm>
        </p:grpSpPr>
        <p:sp>
          <p:nvSpPr>
            <p:cNvPr id="830" name="Line 4"/>
            <p:cNvSpPr/>
            <p:nvPr/>
          </p:nvSpPr>
          <p:spPr>
            <a:xfrm>
              <a:off x="7128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31" name="Line 5"/>
            <p:cNvSpPr/>
            <p:nvPr/>
          </p:nvSpPr>
          <p:spPr>
            <a:xfrm>
              <a:off x="172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32" name="Line 6"/>
            <p:cNvSpPr/>
            <p:nvPr/>
          </p:nvSpPr>
          <p:spPr>
            <a:xfrm>
              <a:off x="273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33" name="Line 7"/>
            <p:cNvSpPr/>
            <p:nvPr/>
          </p:nvSpPr>
          <p:spPr>
            <a:xfrm>
              <a:off x="375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34" name="Line 8"/>
            <p:cNvSpPr/>
            <p:nvPr/>
          </p:nvSpPr>
          <p:spPr>
            <a:xfrm>
              <a:off x="47628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35" name="Line 9"/>
            <p:cNvSpPr/>
            <p:nvPr/>
          </p:nvSpPr>
          <p:spPr>
            <a:xfrm>
              <a:off x="577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36" name="Line 10"/>
            <p:cNvSpPr/>
            <p:nvPr/>
          </p:nvSpPr>
          <p:spPr>
            <a:xfrm>
              <a:off x="678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37" name="Line 11"/>
            <p:cNvSpPr/>
            <p:nvPr/>
          </p:nvSpPr>
          <p:spPr>
            <a:xfrm>
              <a:off x="780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38" name="Line 12"/>
            <p:cNvSpPr/>
            <p:nvPr/>
          </p:nvSpPr>
          <p:spPr>
            <a:xfrm>
              <a:off x="88128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39" name="Line 13"/>
            <p:cNvSpPr/>
            <p:nvPr/>
          </p:nvSpPr>
          <p:spPr>
            <a:xfrm>
              <a:off x="982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40" name="Line 14"/>
            <p:cNvSpPr/>
            <p:nvPr/>
          </p:nvSpPr>
          <p:spPr>
            <a:xfrm>
              <a:off x="1083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41" name="Line 15"/>
            <p:cNvSpPr/>
            <p:nvPr/>
          </p:nvSpPr>
          <p:spPr>
            <a:xfrm>
              <a:off x="1185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42" name="Line 16"/>
            <p:cNvSpPr/>
            <p:nvPr/>
          </p:nvSpPr>
          <p:spPr>
            <a:xfrm>
              <a:off x="128628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43" name="Line 17"/>
            <p:cNvSpPr/>
            <p:nvPr/>
          </p:nvSpPr>
          <p:spPr>
            <a:xfrm>
              <a:off x="1387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44" name="Line 18"/>
            <p:cNvSpPr/>
            <p:nvPr/>
          </p:nvSpPr>
          <p:spPr>
            <a:xfrm>
              <a:off x="1488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45" name="Line 19"/>
            <p:cNvSpPr/>
            <p:nvPr/>
          </p:nvSpPr>
          <p:spPr>
            <a:xfrm>
              <a:off x="1590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46" name="Line 20"/>
            <p:cNvSpPr/>
            <p:nvPr/>
          </p:nvSpPr>
          <p:spPr>
            <a:xfrm>
              <a:off x="169128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47" name="Line 21"/>
            <p:cNvSpPr/>
            <p:nvPr/>
          </p:nvSpPr>
          <p:spPr>
            <a:xfrm>
              <a:off x="1792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48" name="Line 22"/>
            <p:cNvSpPr/>
            <p:nvPr/>
          </p:nvSpPr>
          <p:spPr>
            <a:xfrm>
              <a:off x="1893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49" name="Line 23"/>
            <p:cNvSpPr/>
            <p:nvPr/>
          </p:nvSpPr>
          <p:spPr>
            <a:xfrm>
              <a:off x="1995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50" name="Line 24"/>
            <p:cNvSpPr/>
            <p:nvPr/>
          </p:nvSpPr>
          <p:spPr>
            <a:xfrm>
              <a:off x="209628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51" name="Line 25"/>
            <p:cNvSpPr/>
            <p:nvPr/>
          </p:nvSpPr>
          <p:spPr>
            <a:xfrm>
              <a:off x="2197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52" name="Line 26"/>
            <p:cNvSpPr/>
            <p:nvPr/>
          </p:nvSpPr>
          <p:spPr>
            <a:xfrm>
              <a:off x="2298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53" name="Line 27"/>
            <p:cNvSpPr/>
            <p:nvPr/>
          </p:nvSpPr>
          <p:spPr>
            <a:xfrm>
              <a:off x="2400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54" name="Line 28"/>
            <p:cNvSpPr/>
            <p:nvPr/>
          </p:nvSpPr>
          <p:spPr>
            <a:xfrm>
              <a:off x="250128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55" name="Line 29"/>
            <p:cNvSpPr/>
            <p:nvPr/>
          </p:nvSpPr>
          <p:spPr>
            <a:xfrm>
              <a:off x="2602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56" name="Line 30"/>
            <p:cNvSpPr/>
            <p:nvPr/>
          </p:nvSpPr>
          <p:spPr>
            <a:xfrm>
              <a:off x="2703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57" name="Line 31"/>
            <p:cNvSpPr/>
            <p:nvPr/>
          </p:nvSpPr>
          <p:spPr>
            <a:xfrm>
              <a:off x="2805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58" name="Line 32"/>
            <p:cNvSpPr/>
            <p:nvPr/>
          </p:nvSpPr>
          <p:spPr>
            <a:xfrm>
              <a:off x="290628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59" name="Line 33"/>
            <p:cNvSpPr/>
            <p:nvPr/>
          </p:nvSpPr>
          <p:spPr>
            <a:xfrm>
              <a:off x="3007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60" name="Line 34"/>
            <p:cNvSpPr/>
            <p:nvPr/>
          </p:nvSpPr>
          <p:spPr>
            <a:xfrm>
              <a:off x="3108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61" name="Line 35"/>
            <p:cNvSpPr/>
            <p:nvPr/>
          </p:nvSpPr>
          <p:spPr>
            <a:xfrm>
              <a:off x="3210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62" name="Line 36"/>
            <p:cNvSpPr/>
            <p:nvPr/>
          </p:nvSpPr>
          <p:spPr>
            <a:xfrm>
              <a:off x="331128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63" name="Line 37"/>
            <p:cNvSpPr/>
            <p:nvPr/>
          </p:nvSpPr>
          <p:spPr>
            <a:xfrm>
              <a:off x="3412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64" name="Line 38"/>
            <p:cNvSpPr/>
            <p:nvPr/>
          </p:nvSpPr>
          <p:spPr>
            <a:xfrm>
              <a:off x="3513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65" name="Line 39"/>
            <p:cNvSpPr/>
            <p:nvPr/>
          </p:nvSpPr>
          <p:spPr>
            <a:xfrm>
              <a:off x="3615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66" name="Line 40"/>
            <p:cNvSpPr/>
            <p:nvPr/>
          </p:nvSpPr>
          <p:spPr>
            <a:xfrm>
              <a:off x="371628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67" name="Line 41"/>
            <p:cNvSpPr/>
            <p:nvPr/>
          </p:nvSpPr>
          <p:spPr>
            <a:xfrm>
              <a:off x="3817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68" name="Line 42"/>
            <p:cNvSpPr/>
            <p:nvPr/>
          </p:nvSpPr>
          <p:spPr>
            <a:xfrm>
              <a:off x="3918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69" name="Line 43"/>
            <p:cNvSpPr/>
            <p:nvPr/>
          </p:nvSpPr>
          <p:spPr>
            <a:xfrm>
              <a:off x="4020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70" name="Line 44"/>
            <p:cNvSpPr/>
            <p:nvPr/>
          </p:nvSpPr>
          <p:spPr>
            <a:xfrm>
              <a:off x="412128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71" name="Line 45"/>
            <p:cNvSpPr/>
            <p:nvPr/>
          </p:nvSpPr>
          <p:spPr>
            <a:xfrm>
              <a:off x="4222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72" name="Line 46"/>
            <p:cNvSpPr/>
            <p:nvPr/>
          </p:nvSpPr>
          <p:spPr>
            <a:xfrm>
              <a:off x="4323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73" name="Line 47"/>
            <p:cNvSpPr/>
            <p:nvPr/>
          </p:nvSpPr>
          <p:spPr>
            <a:xfrm>
              <a:off x="4425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74" name="Line 48"/>
            <p:cNvSpPr/>
            <p:nvPr/>
          </p:nvSpPr>
          <p:spPr>
            <a:xfrm>
              <a:off x="452628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75" name="Line 49"/>
            <p:cNvSpPr/>
            <p:nvPr/>
          </p:nvSpPr>
          <p:spPr>
            <a:xfrm>
              <a:off x="4627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76" name="Line 50"/>
            <p:cNvSpPr/>
            <p:nvPr/>
          </p:nvSpPr>
          <p:spPr>
            <a:xfrm>
              <a:off x="4728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77" name="Line 51"/>
            <p:cNvSpPr/>
            <p:nvPr/>
          </p:nvSpPr>
          <p:spPr>
            <a:xfrm>
              <a:off x="4830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78" name="Line 52"/>
            <p:cNvSpPr/>
            <p:nvPr/>
          </p:nvSpPr>
          <p:spPr>
            <a:xfrm>
              <a:off x="493128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79" name="Line 53"/>
            <p:cNvSpPr/>
            <p:nvPr/>
          </p:nvSpPr>
          <p:spPr>
            <a:xfrm>
              <a:off x="5032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80" name="Line 54"/>
            <p:cNvSpPr/>
            <p:nvPr/>
          </p:nvSpPr>
          <p:spPr>
            <a:xfrm>
              <a:off x="5133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81" name="Line 55"/>
            <p:cNvSpPr/>
            <p:nvPr/>
          </p:nvSpPr>
          <p:spPr>
            <a:xfrm>
              <a:off x="5235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82" name="Line 56"/>
            <p:cNvSpPr/>
            <p:nvPr/>
          </p:nvSpPr>
          <p:spPr>
            <a:xfrm>
              <a:off x="533628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83" name="Line 57"/>
            <p:cNvSpPr/>
            <p:nvPr/>
          </p:nvSpPr>
          <p:spPr>
            <a:xfrm>
              <a:off x="5437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84" name="Line 58"/>
            <p:cNvSpPr/>
            <p:nvPr/>
          </p:nvSpPr>
          <p:spPr>
            <a:xfrm>
              <a:off x="5538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85" name="Line 59"/>
            <p:cNvSpPr/>
            <p:nvPr/>
          </p:nvSpPr>
          <p:spPr>
            <a:xfrm>
              <a:off x="5640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86" name="Line 60"/>
            <p:cNvSpPr/>
            <p:nvPr/>
          </p:nvSpPr>
          <p:spPr>
            <a:xfrm>
              <a:off x="574128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87" name="Line 61"/>
            <p:cNvSpPr/>
            <p:nvPr/>
          </p:nvSpPr>
          <p:spPr>
            <a:xfrm>
              <a:off x="5842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88" name="Line 62"/>
            <p:cNvSpPr/>
            <p:nvPr/>
          </p:nvSpPr>
          <p:spPr>
            <a:xfrm>
              <a:off x="5943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89" name="Line 63"/>
            <p:cNvSpPr/>
            <p:nvPr/>
          </p:nvSpPr>
          <p:spPr>
            <a:xfrm>
              <a:off x="6045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90" name="Line 64"/>
            <p:cNvSpPr/>
            <p:nvPr/>
          </p:nvSpPr>
          <p:spPr>
            <a:xfrm>
              <a:off x="614664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91" name="Line 65"/>
            <p:cNvSpPr/>
            <p:nvPr/>
          </p:nvSpPr>
          <p:spPr>
            <a:xfrm>
              <a:off x="6247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92" name="Line 66"/>
            <p:cNvSpPr/>
            <p:nvPr/>
          </p:nvSpPr>
          <p:spPr>
            <a:xfrm>
              <a:off x="6348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93" name="Line 67"/>
            <p:cNvSpPr/>
            <p:nvPr/>
          </p:nvSpPr>
          <p:spPr>
            <a:xfrm>
              <a:off x="6450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94" name="Line 68"/>
            <p:cNvSpPr/>
            <p:nvPr/>
          </p:nvSpPr>
          <p:spPr>
            <a:xfrm>
              <a:off x="655164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95" name="Line 69"/>
            <p:cNvSpPr/>
            <p:nvPr/>
          </p:nvSpPr>
          <p:spPr>
            <a:xfrm>
              <a:off x="6652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96" name="Line 70"/>
            <p:cNvSpPr/>
            <p:nvPr/>
          </p:nvSpPr>
          <p:spPr>
            <a:xfrm>
              <a:off x="6753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97" name="Line 71"/>
            <p:cNvSpPr/>
            <p:nvPr/>
          </p:nvSpPr>
          <p:spPr>
            <a:xfrm>
              <a:off x="6855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98" name="Line 72"/>
            <p:cNvSpPr/>
            <p:nvPr/>
          </p:nvSpPr>
          <p:spPr>
            <a:xfrm>
              <a:off x="695664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99" name="Line 73"/>
            <p:cNvSpPr/>
            <p:nvPr/>
          </p:nvSpPr>
          <p:spPr>
            <a:xfrm>
              <a:off x="7057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00" name="Line 74"/>
            <p:cNvSpPr/>
            <p:nvPr/>
          </p:nvSpPr>
          <p:spPr>
            <a:xfrm>
              <a:off x="7158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01" name="Line 75"/>
            <p:cNvSpPr/>
            <p:nvPr/>
          </p:nvSpPr>
          <p:spPr>
            <a:xfrm>
              <a:off x="7260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02" name="Line 76"/>
            <p:cNvSpPr/>
            <p:nvPr/>
          </p:nvSpPr>
          <p:spPr>
            <a:xfrm>
              <a:off x="736164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03" name="Line 77"/>
            <p:cNvSpPr/>
            <p:nvPr/>
          </p:nvSpPr>
          <p:spPr>
            <a:xfrm>
              <a:off x="7462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04" name="Line 78"/>
            <p:cNvSpPr/>
            <p:nvPr/>
          </p:nvSpPr>
          <p:spPr>
            <a:xfrm>
              <a:off x="7563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05" name="Line 79"/>
            <p:cNvSpPr/>
            <p:nvPr/>
          </p:nvSpPr>
          <p:spPr>
            <a:xfrm>
              <a:off x="7665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06" name="Line 80"/>
            <p:cNvSpPr/>
            <p:nvPr/>
          </p:nvSpPr>
          <p:spPr>
            <a:xfrm>
              <a:off x="776664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07" name="Line 81"/>
            <p:cNvSpPr/>
            <p:nvPr/>
          </p:nvSpPr>
          <p:spPr>
            <a:xfrm>
              <a:off x="7867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08" name="Line 82"/>
            <p:cNvSpPr/>
            <p:nvPr/>
          </p:nvSpPr>
          <p:spPr>
            <a:xfrm>
              <a:off x="7968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09" name="Line 83"/>
            <p:cNvSpPr/>
            <p:nvPr/>
          </p:nvSpPr>
          <p:spPr>
            <a:xfrm>
              <a:off x="8070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10" name="Line 84"/>
            <p:cNvSpPr/>
            <p:nvPr/>
          </p:nvSpPr>
          <p:spPr>
            <a:xfrm>
              <a:off x="817164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11" name="Line 85"/>
            <p:cNvSpPr/>
            <p:nvPr/>
          </p:nvSpPr>
          <p:spPr>
            <a:xfrm>
              <a:off x="8272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12" name="Line 86"/>
            <p:cNvSpPr/>
            <p:nvPr/>
          </p:nvSpPr>
          <p:spPr>
            <a:xfrm>
              <a:off x="8373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13" name="Line 87"/>
            <p:cNvSpPr/>
            <p:nvPr/>
          </p:nvSpPr>
          <p:spPr>
            <a:xfrm>
              <a:off x="8475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14" name="Line 88"/>
            <p:cNvSpPr/>
            <p:nvPr/>
          </p:nvSpPr>
          <p:spPr>
            <a:xfrm>
              <a:off x="857664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15" name="Line 89"/>
            <p:cNvSpPr/>
            <p:nvPr/>
          </p:nvSpPr>
          <p:spPr>
            <a:xfrm>
              <a:off x="8677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16" name="Line 90"/>
            <p:cNvSpPr/>
            <p:nvPr/>
          </p:nvSpPr>
          <p:spPr>
            <a:xfrm>
              <a:off x="8778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17" name="Line 91"/>
            <p:cNvSpPr/>
            <p:nvPr/>
          </p:nvSpPr>
          <p:spPr>
            <a:xfrm>
              <a:off x="8880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18" name="Line 92"/>
            <p:cNvSpPr/>
            <p:nvPr/>
          </p:nvSpPr>
          <p:spPr>
            <a:xfrm>
              <a:off x="898164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19" name="Line 93"/>
            <p:cNvSpPr/>
            <p:nvPr/>
          </p:nvSpPr>
          <p:spPr>
            <a:xfrm>
              <a:off x="9082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20" name="Line 94"/>
            <p:cNvSpPr/>
            <p:nvPr/>
          </p:nvSpPr>
          <p:spPr>
            <a:xfrm>
              <a:off x="9183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21" name="Line 95"/>
            <p:cNvSpPr/>
            <p:nvPr/>
          </p:nvSpPr>
          <p:spPr>
            <a:xfrm>
              <a:off x="9285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22" name="Line 96"/>
            <p:cNvSpPr/>
            <p:nvPr/>
          </p:nvSpPr>
          <p:spPr>
            <a:xfrm>
              <a:off x="938664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23" name="Line 97"/>
            <p:cNvSpPr/>
            <p:nvPr/>
          </p:nvSpPr>
          <p:spPr>
            <a:xfrm>
              <a:off x="9487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24" name="Line 98"/>
            <p:cNvSpPr/>
            <p:nvPr/>
          </p:nvSpPr>
          <p:spPr>
            <a:xfrm>
              <a:off x="9588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25" name="Line 99"/>
            <p:cNvSpPr/>
            <p:nvPr/>
          </p:nvSpPr>
          <p:spPr>
            <a:xfrm>
              <a:off x="9690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26" name="Line 100"/>
            <p:cNvSpPr/>
            <p:nvPr/>
          </p:nvSpPr>
          <p:spPr>
            <a:xfrm>
              <a:off x="979164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27" name="Line 101"/>
            <p:cNvSpPr/>
            <p:nvPr/>
          </p:nvSpPr>
          <p:spPr>
            <a:xfrm>
              <a:off x="9892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28" name="Line 102"/>
            <p:cNvSpPr/>
            <p:nvPr/>
          </p:nvSpPr>
          <p:spPr>
            <a:xfrm>
              <a:off x="9993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29" name="Line 103"/>
            <p:cNvSpPr/>
            <p:nvPr/>
          </p:nvSpPr>
          <p:spPr>
            <a:xfrm>
              <a:off x="10095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30" name="Line 104"/>
            <p:cNvSpPr/>
            <p:nvPr/>
          </p:nvSpPr>
          <p:spPr>
            <a:xfrm>
              <a:off x="1019664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31" name="Line 105"/>
            <p:cNvSpPr/>
            <p:nvPr/>
          </p:nvSpPr>
          <p:spPr>
            <a:xfrm>
              <a:off x="10297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32" name="Line 106"/>
            <p:cNvSpPr/>
            <p:nvPr/>
          </p:nvSpPr>
          <p:spPr>
            <a:xfrm>
              <a:off x="10398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33" name="Line 107"/>
            <p:cNvSpPr/>
            <p:nvPr/>
          </p:nvSpPr>
          <p:spPr>
            <a:xfrm>
              <a:off x="10500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34" name="Line 108"/>
            <p:cNvSpPr/>
            <p:nvPr/>
          </p:nvSpPr>
          <p:spPr>
            <a:xfrm>
              <a:off x="1060164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35" name="Line 109"/>
            <p:cNvSpPr/>
            <p:nvPr/>
          </p:nvSpPr>
          <p:spPr>
            <a:xfrm>
              <a:off x="10702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36" name="Line 110"/>
            <p:cNvSpPr/>
            <p:nvPr/>
          </p:nvSpPr>
          <p:spPr>
            <a:xfrm>
              <a:off x="10803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37" name="Line 111"/>
            <p:cNvSpPr/>
            <p:nvPr/>
          </p:nvSpPr>
          <p:spPr>
            <a:xfrm>
              <a:off x="10905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38" name="Line 112"/>
            <p:cNvSpPr/>
            <p:nvPr/>
          </p:nvSpPr>
          <p:spPr>
            <a:xfrm>
              <a:off x="1100664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39" name="Line 113"/>
            <p:cNvSpPr/>
            <p:nvPr/>
          </p:nvSpPr>
          <p:spPr>
            <a:xfrm>
              <a:off x="11107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40" name="Line 114"/>
            <p:cNvSpPr/>
            <p:nvPr/>
          </p:nvSpPr>
          <p:spPr>
            <a:xfrm>
              <a:off x="11208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41" name="Line 115"/>
            <p:cNvSpPr/>
            <p:nvPr/>
          </p:nvSpPr>
          <p:spPr>
            <a:xfrm>
              <a:off x="11310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42" name="Line 116"/>
            <p:cNvSpPr/>
            <p:nvPr/>
          </p:nvSpPr>
          <p:spPr>
            <a:xfrm>
              <a:off x="1141164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43" name="Line 117"/>
            <p:cNvSpPr/>
            <p:nvPr/>
          </p:nvSpPr>
          <p:spPr>
            <a:xfrm>
              <a:off x="11512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44" name="Line 118"/>
            <p:cNvSpPr/>
            <p:nvPr/>
          </p:nvSpPr>
          <p:spPr>
            <a:xfrm>
              <a:off x="11613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45" name="Line 119"/>
            <p:cNvSpPr/>
            <p:nvPr/>
          </p:nvSpPr>
          <p:spPr>
            <a:xfrm>
              <a:off x="11715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46" name="Line 120"/>
            <p:cNvSpPr/>
            <p:nvPr/>
          </p:nvSpPr>
          <p:spPr>
            <a:xfrm>
              <a:off x="1181664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47" name="Line 121"/>
            <p:cNvSpPr/>
            <p:nvPr/>
          </p:nvSpPr>
          <p:spPr>
            <a:xfrm>
              <a:off x="11917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48" name="Line 122"/>
            <p:cNvSpPr/>
            <p:nvPr/>
          </p:nvSpPr>
          <p:spPr>
            <a:xfrm>
              <a:off x="12018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49" name="Line 123"/>
            <p:cNvSpPr/>
            <p:nvPr/>
          </p:nvSpPr>
          <p:spPr>
            <a:xfrm>
              <a:off x="12120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pic>
        <p:nvPicPr>
          <p:cNvPr id="950" name="Picture 373"/>
          <p:cNvPicPr/>
          <p:nvPr/>
        </p:nvPicPr>
        <p:blipFill>
          <a:blip r:embed="rId14"/>
          <a:stretch/>
        </p:blipFill>
        <p:spPr>
          <a:xfrm>
            <a:off x="129600" y="5910840"/>
            <a:ext cx="1456560" cy="834840"/>
          </a:xfrm>
          <a:prstGeom prst="rect">
            <a:avLst/>
          </a:prstGeom>
          <a:ln>
            <a:noFill/>
          </a:ln>
        </p:spPr>
      </p:pic>
      <p:pic>
        <p:nvPicPr>
          <p:cNvPr id="951" name="Picture 375"/>
          <p:cNvPicPr/>
          <p:nvPr/>
        </p:nvPicPr>
        <p:blipFill>
          <a:blip r:embed="rId15"/>
          <a:stretch/>
        </p:blipFill>
        <p:spPr>
          <a:xfrm>
            <a:off x="5028120" y="2243880"/>
            <a:ext cx="2135520" cy="1572840"/>
          </a:xfrm>
          <a:prstGeom prst="rect">
            <a:avLst/>
          </a:prstGeom>
          <a:ln>
            <a:noFill/>
          </a:ln>
        </p:spPr>
      </p:pic>
      <p:sp>
        <p:nvSpPr>
          <p:cNvPr id="952" name="PlaceHolder 12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it-IT" sz="1800" b="0" strike="noStrike" spc="-1">
                <a:solidFill>
                  <a:srgbClr val="000000"/>
                </a:solidFill>
                <a:latin typeface="Malgun Gothic Semilight"/>
              </a:rPr>
              <a:t>Click to edit the title text format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PlaceHolder 1"/>
          <p:cNvSpPr>
            <a:spLocks noGrp="1"/>
          </p:cNvSpPr>
          <p:nvPr>
            <p:ph type="title"/>
          </p:nvPr>
        </p:nvSpPr>
        <p:spPr>
          <a:xfrm>
            <a:off x="384840" y="139320"/>
            <a:ext cx="11441160" cy="83988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it-IT" sz="2200" b="1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Fare clic per modificare lo stile del titolo dello schema</a:t>
            </a:r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8" name="CustomShape 1"/>
          <p:cNvSpPr/>
          <p:nvPr/>
        </p:nvSpPr>
        <p:spPr>
          <a:xfrm>
            <a:off x="0" y="6462000"/>
            <a:ext cx="12191760" cy="395640"/>
          </a:xfrm>
          <a:prstGeom prst="rect">
            <a:avLst/>
          </a:prstGeom>
          <a:solidFill>
            <a:srgbClr val="728FA5"/>
          </a:solidFill>
          <a:ln w="9360">
            <a:noFill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59" name="CustomShape 2"/>
          <p:cNvSpPr/>
          <p:nvPr/>
        </p:nvSpPr>
        <p:spPr>
          <a:xfrm>
            <a:off x="0" y="0"/>
            <a:ext cx="12191760" cy="1007640"/>
          </a:xfrm>
          <a:prstGeom prst="rect">
            <a:avLst/>
          </a:prstGeom>
          <a:solidFill>
            <a:srgbClr val="728FA5"/>
          </a:solidFill>
          <a:ln w="9360">
            <a:noFill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60" name="PlaceHolder 3"/>
          <p:cNvSpPr>
            <a:spLocks noGrp="1"/>
          </p:cNvSpPr>
          <p:nvPr>
            <p:ph type="title"/>
          </p:nvPr>
        </p:nvSpPr>
        <p:spPr>
          <a:xfrm>
            <a:off x="479880" y="51480"/>
            <a:ext cx="11231640" cy="46764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Title</a:t>
            </a:r>
            <a:endParaRPr lang="it-IT" sz="26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grpSp>
        <p:nvGrpSpPr>
          <p:cNvPr id="1361" name="Group 4"/>
          <p:cNvGrpSpPr/>
          <p:nvPr/>
        </p:nvGrpSpPr>
        <p:grpSpPr>
          <a:xfrm>
            <a:off x="63000" y="888840"/>
            <a:ext cx="12048840" cy="118800"/>
            <a:chOff x="63000" y="888840"/>
            <a:chExt cx="12048840" cy="118800"/>
          </a:xfrm>
        </p:grpSpPr>
        <p:sp>
          <p:nvSpPr>
            <p:cNvPr id="1362" name="Line 5"/>
            <p:cNvSpPr/>
            <p:nvPr/>
          </p:nvSpPr>
          <p:spPr>
            <a:xfrm>
              <a:off x="6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63" name="Line 6"/>
            <p:cNvSpPr/>
            <p:nvPr/>
          </p:nvSpPr>
          <p:spPr>
            <a:xfrm>
              <a:off x="16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64" name="Line 7"/>
            <p:cNvSpPr/>
            <p:nvPr/>
          </p:nvSpPr>
          <p:spPr>
            <a:xfrm>
              <a:off x="26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65" name="Line 8"/>
            <p:cNvSpPr/>
            <p:nvPr/>
          </p:nvSpPr>
          <p:spPr>
            <a:xfrm>
              <a:off x="36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66" name="Line 9"/>
            <p:cNvSpPr/>
            <p:nvPr/>
          </p:nvSpPr>
          <p:spPr>
            <a:xfrm>
              <a:off x="46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67" name="Line 10"/>
            <p:cNvSpPr/>
            <p:nvPr/>
          </p:nvSpPr>
          <p:spPr>
            <a:xfrm>
              <a:off x="56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68" name="Line 11"/>
            <p:cNvSpPr/>
            <p:nvPr/>
          </p:nvSpPr>
          <p:spPr>
            <a:xfrm>
              <a:off x="67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69" name="Line 12"/>
            <p:cNvSpPr/>
            <p:nvPr/>
          </p:nvSpPr>
          <p:spPr>
            <a:xfrm>
              <a:off x="77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70" name="Line 13"/>
            <p:cNvSpPr/>
            <p:nvPr/>
          </p:nvSpPr>
          <p:spPr>
            <a:xfrm>
              <a:off x="87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71" name="Line 14"/>
            <p:cNvSpPr/>
            <p:nvPr/>
          </p:nvSpPr>
          <p:spPr>
            <a:xfrm>
              <a:off x="97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72" name="Line 15"/>
            <p:cNvSpPr/>
            <p:nvPr/>
          </p:nvSpPr>
          <p:spPr>
            <a:xfrm>
              <a:off x="107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73" name="Line 16"/>
            <p:cNvSpPr/>
            <p:nvPr/>
          </p:nvSpPr>
          <p:spPr>
            <a:xfrm>
              <a:off x="117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74" name="Line 17"/>
            <p:cNvSpPr/>
            <p:nvPr/>
          </p:nvSpPr>
          <p:spPr>
            <a:xfrm>
              <a:off x="127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75" name="Line 18"/>
            <p:cNvSpPr/>
            <p:nvPr/>
          </p:nvSpPr>
          <p:spPr>
            <a:xfrm>
              <a:off x="137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76" name="Line 19"/>
            <p:cNvSpPr/>
            <p:nvPr/>
          </p:nvSpPr>
          <p:spPr>
            <a:xfrm>
              <a:off x="148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77" name="Line 20"/>
            <p:cNvSpPr/>
            <p:nvPr/>
          </p:nvSpPr>
          <p:spPr>
            <a:xfrm>
              <a:off x="158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78" name="Line 21"/>
            <p:cNvSpPr/>
            <p:nvPr/>
          </p:nvSpPr>
          <p:spPr>
            <a:xfrm>
              <a:off x="168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79" name="Line 22"/>
            <p:cNvSpPr/>
            <p:nvPr/>
          </p:nvSpPr>
          <p:spPr>
            <a:xfrm>
              <a:off x="178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80" name="Line 23"/>
            <p:cNvSpPr/>
            <p:nvPr/>
          </p:nvSpPr>
          <p:spPr>
            <a:xfrm>
              <a:off x="188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81" name="Line 24"/>
            <p:cNvSpPr/>
            <p:nvPr/>
          </p:nvSpPr>
          <p:spPr>
            <a:xfrm>
              <a:off x="198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82" name="Line 25"/>
            <p:cNvSpPr/>
            <p:nvPr/>
          </p:nvSpPr>
          <p:spPr>
            <a:xfrm>
              <a:off x="208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83" name="Line 26"/>
            <p:cNvSpPr/>
            <p:nvPr/>
          </p:nvSpPr>
          <p:spPr>
            <a:xfrm>
              <a:off x="218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84" name="Line 27"/>
            <p:cNvSpPr/>
            <p:nvPr/>
          </p:nvSpPr>
          <p:spPr>
            <a:xfrm>
              <a:off x="229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85" name="Line 28"/>
            <p:cNvSpPr/>
            <p:nvPr/>
          </p:nvSpPr>
          <p:spPr>
            <a:xfrm>
              <a:off x="239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86" name="Line 29"/>
            <p:cNvSpPr/>
            <p:nvPr/>
          </p:nvSpPr>
          <p:spPr>
            <a:xfrm>
              <a:off x="249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87" name="Line 30"/>
            <p:cNvSpPr/>
            <p:nvPr/>
          </p:nvSpPr>
          <p:spPr>
            <a:xfrm>
              <a:off x="259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88" name="Line 31"/>
            <p:cNvSpPr/>
            <p:nvPr/>
          </p:nvSpPr>
          <p:spPr>
            <a:xfrm>
              <a:off x="269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89" name="Line 32"/>
            <p:cNvSpPr/>
            <p:nvPr/>
          </p:nvSpPr>
          <p:spPr>
            <a:xfrm>
              <a:off x="279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90" name="Line 33"/>
            <p:cNvSpPr/>
            <p:nvPr/>
          </p:nvSpPr>
          <p:spPr>
            <a:xfrm>
              <a:off x="289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91" name="Line 34"/>
            <p:cNvSpPr/>
            <p:nvPr/>
          </p:nvSpPr>
          <p:spPr>
            <a:xfrm>
              <a:off x="299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92" name="Line 35"/>
            <p:cNvSpPr/>
            <p:nvPr/>
          </p:nvSpPr>
          <p:spPr>
            <a:xfrm>
              <a:off x="310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93" name="Line 36"/>
            <p:cNvSpPr/>
            <p:nvPr/>
          </p:nvSpPr>
          <p:spPr>
            <a:xfrm>
              <a:off x="320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94" name="Line 37"/>
            <p:cNvSpPr/>
            <p:nvPr/>
          </p:nvSpPr>
          <p:spPr>
            <a:xfrm>
              <a:off x="330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95" name="Line 38"/>
            <p:cNvSpPr/>
            <p:nvPr/>
          </p:nvSpPr>
          <p:spPr>
            <a:xfrm>
              <a:off x="340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96" name="Line 39"/>
            <p:cNvSpPr/>
            <p:nvPr/>
          </p:nvSpPr>
          <p:spPr>
            <a:xfrm>
              <a:off x="350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97" name="Line 40"/>
            <p:cNvSpPr/>
            <p:nvPr/>
          </p:nvSpPr>
          <p:spPr>
            <a:xfrm>
              <a:off x="360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98" name="Line 41"/>
            <p:cNvSpPr/>
            <p:nvPr/>
          </p:nvSpPr>
          <p:spPr>
            <a:xfrm>
              <a:off x="370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99" name="Line 42"/>
            <p:cNvSpPr/>
            <p:nvPr/>
          </p:nvSpPr>
          <p:spPr>
            <a:xfrm>
              <a:off x="380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00" name="Line 43"/>
            <p:cNvSpPr/>
            <p:nvPr/>
          </p:nvSpPr>
          <p:spPr>
            <a:xfrm>
              <a:off x="391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01" name="Line 44"/>
            <p:cNvSpPr/>
            <p:nvPr/>
          </p:nvSpPr>
          <p:spPr>
            <a:xfrm>
              <a:off x="401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02" name="Line 45"/>
            <p:cNvSpPr/>
            <p:nvPr/>
          </p:nvSpPr>
          <p:spPr>
            <a:xfrm>
              <a:off x="411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03" name="Line 46"/>
            <p:cNvSpPr/>
            <p:nvPr/>
          </p:nvSpPr>
          <p:spPr>
            <a:xfrm>
              <a:off x="421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04" name="Line 47"/>
            <p:cNvSpPr/>
            <p:nvPr/>
          </p:nvSpPr>
          <p:spPr>
            <a:xfrm>
              <a:off x="431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05" name="Line 48"/>
            <p:cNvSpPr/>
            <p:nvPr/>
          </p:nvSpPr>
          <p:spPr>
            <a:xfrm>
              <a:off x="441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06" name="Line 49"/>
            <p:cNvSpPr/>
            <p:nvPr/>
          </p:nvSpPr>
          <p:spPr>
            <a:xfrm>
              <a:off x="451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07" name="Line 50"/>
            <p:cNvSpPr/>
            <p:nvPr/>
          </p:nvSpPr>
          <p:spPr>
            <a:xfrm>
              <a:off x="461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08" name="Line 51"/>
            <p:cNvSpPr/>
            <p:nvPr/>
          </p:nvSpPr>
          <p:spPr>
            <a:xfrm>
              <a:off x="472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09" name="Line 52"/>
            <p:cNvSpPr/>
            <p:nvPr/>
          </p:nvSpPr>
          <p:spPr>
            <a:xfrm>
              <a:off x="482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10" name="Line 53"/>
            <p:cNvSpPr/>
            <p:nvPr/>
          </p:nvSpPr>
          <p:spPr>
            <a:xfrm>
              <a:off x="492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11" name="Line 54"/>
            <p:cNvSpPr/>
            <p:nvPr/>
          </p:nvSpPr>
          <p:spPr>
            <a:xfrm>
              <a:off x="502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12" name="Line 55"/>
            <p:cNvSpPr/>
            <p:nvPr/>
          </p:nvSpPr>
          <p:spPr>
            <a:xfrm>
              <a:off x="512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13" name="Line 56"/>
            <p:cNvSpPr/>
            <p:nvPr/>
          </p:nvSpPr>
          <p:spPr>
            <a:xfrm>
              <a:off x="522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14" name="Line 57"/>
            <p:cNvSpPr/>
            <p:nvPr/>
          </p:nvSpPr>
          <p:spPr>
            <a:xfrm>
              <a:off x="532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15" name="Line 58"/>
            <p:cNvSpPr/>
            <p:nvPr/>
          </p:nvSpPr>
          <p:spPr>
            <a:xfrm>
              <a:off x="542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16" name="Line 59"/>
            <p:cNvSpPr/>
            <p:nvPr/>
          </p:nvSpPr>
          <p:spPr>
            <a:xfrm>
              <a:off x="553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17" name="Line 60"/>
            <p:cNvSpPr/>
            <p:nvPr/>
          </p:nvSpPr>
          <p:spPr>
            <a:xfrm>
              <a:off x="563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18" name="Line 61"/>
            <p:cNvSpPr/>
            <p:nvPr/>
          </p:nvSpPr>
          <p:spPr>
            <a:xfrm>
              <a:off x="573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19" name="Line 62"/>
            <p:cNvSpPr/>
            <p:nvPr/>
          </p:nvSpPr>
          <p:spPr>
            <a:xfrm>
              <a:off x="583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20" name="Line 63"/>
            <p:cNvSpPr/>
            <p:nvPr/>
          </p:nvSpPr>
          <p:spPr>
            <a:xfrm>
              <a:off x="593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21" name="Line 64"/>
            <p:cNvSpPr/>
            <p:nvPr/>
          </p:nvSpPr>
          <p:spPr>
            <a:xfrm>
              <a:off x="603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22" name="Line 65"/>
            <p:cNvSpPr/>
            <p:nvPr/>
          </p:nvSpPr>
          <p:spPr>
            <a:xfrm>
              <a:off x="613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23" name="Line 66"/>
            <p:cNvSpPr/>
            <p:nvPr/>
          </p:nvSpPr>
          <p:spPr>
            <a:xfrm>
              <a:off x="623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24" name="Line 67"/>
            <p:cNvSpPr/>
            <p:nvPr/>
          </p:nvSpPr>
          <p:spPr>
            <a:xfrm>
              <a:off x="634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25" name="Line 68"/>
            <p:cNvSpPr/>
            <p:nvPr/>
          </p:nvSpPr>
          <p:spPr>
            <a:xfrm>
              <a:off x="644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26" name="Line 69"/>
            <p:cNvSpPr/>
            <p:nvPr/>
          </p:nvSpPr>
          <p:spPr>
            <a:xfrm>
              <a:off x="654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27" name="Line 70"/>
            <p:cNvSpPr/>
            <p:nvPr/>
          </p:nvSpPr>
          <p:spPr>
            <a:xfrm>
              <a:off x="664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28" name="Line 71"/>
            <p:cNvSpPr/>
            <p:nvPr/>
          </p:nvSpPr>
          <p:spPr>
            <a:xfrm>
              <a:off x="674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29" name="Line 72"/>
            <p:cNvSpPr/>
            <p:nvPr/>
          </p:nvSpPr>
          <p:spPr>
            <a:xfrm>
              <a:off x="684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30" name="Line 73"/>
            <p:cNvSpPr/>
            <p:nvPr/>
          </p:nvSpPr>
          <p:spPr>
            <a:xfrm>
              <a:off x="694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31" name="Line 74"/>
            <p:cNvSpPr/>
            <p:nvPr/>
          </p:nvSpPr>
          <p:spPr>
            <a:xfrm>
              <a:off x="704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32" name="Line 75"/>
            <p:cNvSpPr/>
            <p:nvPr/>
          </p:nvSpPr>
          <p:spPr>
            <a:xfrm>
              <a:off x="715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33" name="Line 76"/>
            <p:cNvSpPr/>
            <p:nvPr/>
          </p:nvSpPr>
          <p:spPr>
            <a:xfrm>
              <a:off x="725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34" name="Line 77"/>
            <p:cNvSpPr/>
            <p:nvPr/>
          </p:nvSpPr>
          <p:spPr>
            <a:xfrm>
              <a:off x="735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35" name="Line 78"/>
            <p:cNvSpPr/>
            <p:nvPr/>
          </p:nvSpPr>
          <p:spPr>
            <a:xfrm>
              <a:off x="745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36" name="Line 79"/>
            <p:cNvSpPr/>
            <p:nvPr/>
          </p:nvSpPr>
          <p:spPr>
            <a:xfrm>
              <a:off x="755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37" name="Line 80"/>
            <p:cNvSpPr/>
            <p:nvPr/>
          </p:nvSpPr>
          <p:spPr>
            <a:xfrm>
              <a:off x="765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38" name="Line 81"/>
            <p:cNvSpPr/>
            <p:nvPr/>
          </p:nvSpPr>
          <p:spPr>
            <a:xfrm>
              <a:off x="775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39" name="Line 82"/>
            <p:cNvSpPr/>
            <p:nvPr/>
          </p:nvSpPr>
          <p:spPr>
            <a:xfrm>
              <a:off x="785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40" name="Line 83"/>
            <p:cNvSpPr/>
            <p:nvPr/>
          </p:nvSpPr>
          <p:spPr>
            <a:xfrm>
              <a:off x="796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41" name="Line 84"/>
            <p:cNvSpPr/>
            <p:nvPr/>
          </p:nvSpPr>
          <p:spPr>
            <a:xfrm>
              <a:off x="806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42" name="Line 85"/>
            <p:cNvSpPr/>
            <p:nvPr/>
          </p:nvSpPr>
          <p:spPr>
            <a:xfrm>
              <a:off x="816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43" name="Line 86"/>
            <p:cNvSpPr/>
            <p:nvPr/>
          </p:nvSpPr>
          <p:spPr>
            <a:xfrm>
              <a:off x="826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44" name="Line 87"/>
            <p:cNvSpPr/>
            <p:nvPr/>
          </p:nvSpPr>
          <p:spPr>
            <a:xfrm>
              <a:off x="836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45" name="Line 88"/>
            <p:cNvSpPr/>
            <p:nvPr/>
          </p:nvSpPr>
          <p:spPr>
            <a:xfrm>
              <a:off x="846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46" name="Line 89"/>
            <p:cNvSpPr/>
            <p:nvPr/>
          </p:nvSpPr>
          <p:spPr>
            <a:xfrm>
              <a:off x="856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47" name="Line 90"/>
            <p:cNvSpPr/>
            <p:nvPr/>
          </p:nvSpPr>
          <p:spPr>
            <a:xfrm>
              <a:off x="866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48" name="Line 91"/>
            <p:cNvSpPr/>
            <p:nvPr/>
          </p:nvSpPr>
          <p:spPr>
            <a:xfrm>
              <a:off x="877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49" name="Line 92"/>
            <p:cNvSpPr/>
            <p:nvPr/>
          </p:nvSpPr>
          <p:spPr>
            <a:xfrm>
              <a:off x="887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50" name="Line 93"/>
            <p:cNvSpPr/>
            <p:nvPr/>
          </p:nvSpPr>
          <p:spPr>
            <a:xfrm>
              <a:off x="897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51" name="Line 94"/>
            <p:cNvSpPr/>
            <p:nvPr/>
          </p:nvSpPr>
          <p:spPr>
            <a:xfrm>
              <a:off x="907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52" name="Line 95"/>
            <p:cNvSpPr/>
            <p:nvPr/>
          </p:nvSpPr>
          <p:spPr>
            <a:xfrm>
              <a:off x="917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53" name="Line 96"/>
            <p:cNvSpPr/>
            <p:nvPr/>
          </p:nvSpPr>
          <p:spPr>
            <a:xfrm>
              <a:off x="927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54" name="Line 97"/>
            <p:cNvSpPr/>
            <p:nvPr/>
          </p:nvSpPr>
          <p:spPr>
            <a:xfrm>
              <a:off x="937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55" name="Line 98"/>
            <p:cNvSpPr/>
            <p:nvPr/>
          </p:nvSpPr>
          <p:spPr>
            <a:xfrm>
              <a:off x="947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56" name="Line 99"/>
            <p:cNvSpPr/>
            <p:nvPr/>
          </p:nvSpPr>
          <p:spPr>
            <a:xfrm>
              <a:off x="958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57" name="Line 100"/>
            <p:cNvSpPr/>
            <p:nvPr/>
          </p:nvSpPr>
          <p:spPr>
            <a:xfrm>
              <a:off x="968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58" name="Line 101"/>
            <p:cNvSpPr/>
            <p:nvPr/>
          </p:nvSpPr>
          <p:spPr>
            <a:xfrm>
              <a:off x="978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59" name="Line 102"/>
            <p:cNvSpPr/>
            <p:nvPr/>
          </p:nvSpPr>
          <p:spPr>
            <a:xfrm>
              <a:off x="988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60" name="Line 103"/>
            <p:cNvSpPr/>
            <p:nvPr/>
          </p:nvSpPr>
          <p:spPr>
            <a:xfrm>
              <a:off x="998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61" name="Line 104"/>
            <p:cNvSpPr/>
            <p:nvPr/>
          </p:nvSpPr>
          <p:spPr>
            <a:xfrm>
              <a:off x="1008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62" name="Line 105"/>
            <p:cNvSpPr/>
            <p:nvPr/>
          </p:nvSpPr>
          <p:spPr>
            <a:xfrm>
              <a:off x="1018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63" name="Line 106"/>
            <p:cNvSpPr/>
            <p:nvPr/>
          </p:nvSpPr>
          <p:spPr>
            <a:xfrm>
              <a:off x="1028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64" name="Line 107"/>
            <p:cNvSpPr/>
            <p:nvPr/>
          </p:nvSpPr>
          <p:spPr>
            <a:xfrm>
              <a:off x="1039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65" name="Line 108"/>
            <p:cNvSpPr/>
            <p:nvPr/>
          </p:nvSpPr>
          <p:spPr>
            <a:xfrm>
              <a:off x="1049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66" name="Line 109"/>
            <p:cNvSpPr/>
            <p:nvPr/>
          </p:nvSpPr>
          <p:spPr>
            <a:xfrm>
              <a:off x="1059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67" name="Line 110"/>
            <p:cNvSpPr/>
            <p:nvPr/>
          </p:nvSpPr>
          <p:spPr>
            <a:xfrm>
              <a:off x="1069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68" name="Line 111"/>
            <p:cNvSpPr/>
            <p:nvPr/>
          </p:nvSpPr>
          <p:spPr>
            <a:xfrm>
              <a:off x="1079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69" name="Line 112"/>
            <p:cNvSpPr/>
            <p:nvPr/>
          </p:nvSpPr>
          <p:spPr>
            <a:xfrm>
              <a:off x="1089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70" name="Line 113"/>
            <p:cNvSpPr/>
            <p:nvPr/>
          </p:nvSpPr>
          <p:spPr>
            <a:xfrm>
              <a:off x="1099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71" name="Line 114"/>
            <p:cNvSpPr/>
            <p:nvPr/>
          </p:nvSpPr>
          <p:spPr>
            <a:xfrm>
              <a:off x="1109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72" name="Line 115"/>
            <p:cNvSpPr/>
            <p:nvPr/>
          </p:nvSpPr>
          <p:spPr>
            <a:xfrm>
              <a:off x="1120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73" name="Line 116"/>
            <p:cNvSpPr/>
            <p:nvPr/>
          </p:nvSpPr>
          <p:spPr>
            <a:xfrm>
              <a:off x="1130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74" name="Line 117"/>
            <p:cNvSpPr/>
            <p:nvPr/>
          </p:nvSpPr>
          <p:spPr>
            <a:xfrm>
              <a:off x="1140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75" name="Line 118"/>
            <p:cNvSpPr/>
            <p:nvPr/>
          </p:nvSpPr>
          <p:spPr>
            <a:xfrm>
              <a:off x="1150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76" name="Line 119"/>
            <p:cNvSpPr/>
            <p:nvPr/>
          </p:nvSpPr>
          <p:spPr>
            <a:xfrm>
              <a:off x="1160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77" name="Line 120"/>
            <p:cNvSpPr/>
            <p:nvPr/>
          </p:nvSpPr>
          <p:spPr>
            <a:xfrm>
              <a:off x="1170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78" name="Line 121"/>
            <p:cNvSpPr/>
            <p:nvPr/>
          </p:nvSpPr>
          <p:spPr>
            <a:xfrm>
              <a:off x="1180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79" name="Line 122"/>
            <p:cNvSpPr/>
            <p:nvPr/>
          </p:nvSpPr>
          <p:spPr>
            <a:xfrm>
              <a:off x="1190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80" name="Line 123"/>
            <p:cNvSpPr/>
            <p:nvPr/>
          </p:nvSpPr>
          <p:spPr>
            <a:xfrm>
              <a:off x="1201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81" name="Line 124"/>
            <p:cNvSpPr/>
            <p:nvPr/>
          </p:nvSpPr>
          <p:spPr>
            <a:xfrm>
              <a:off x="1211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1482" name="PlaceHolder 125"/>
          <p:cNvSpPr>
            <a:spLocks noGrp="1"/>
          </p:cNvSpPr>
          <p:nvPr>
            <p:ph type="sldNum"/>
          </p:nvPr>
        </p:nvSpPr>
        <p:spPr>
          <a:xfrm>
            <a:off x="45000" y="6477480"/>
            <a:ext cx="625320" cy="36468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7B215C75-61D3-40C9-B071-DBBD9E0E57E8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‹N›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1483" name="PlaceHolder 126"/>
          <p:cNvSpPr>
            <a:spLocks noGrp="1"/>
          </p:cNvSpPr>
          <p:nvPr>
            <p:ph type="body"/>
          </p:nvPr>
        </p:nvSpPr>
        <p:spPr>
          <a:xfrm>
            <a:off x="479880" y="569520"/>
            <a:ext cx="11231640" cy="287640"/>
          </a:xfrm>
          <a:prstGeom prst="rect">
            <a:avLst/>
          </a:prstGeom>
        </p:spPr>
        <p:txBody>
          <a:bodyPr anchor="ctr"/>
          <a:lstStyle/>
          <a:p>
            <a:pPr marL="432000" indent="-3240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Subtitle</a:t>
            </a:r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484" name="PlaceHolder 127"/>
          <p:cNvSpPr>
            <a:spLocks noGrp="1"/>
          </p:cNvSpPr>
          <p:nvPr>
            <p:ph type="ftr"/>
          </p:nvPr>
        </p:nvSpPr>
        <p:spPr>
          <a:xfrm>
            <a:off x="953280" y="6477480"/>
            <a:ext cx="5184720" cy="36468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Presenter name / custom text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1485" name="PlaceHolder 128"/>
          <p:cNvSpPr>
            <a:spLocks noGrp="1"/>
          </p:cNvSpPr>
          <p:nvPr>
            <p:ph type="body"/>
          </p:nvPr>
        </p:nvSpPr>
        <p:spPr>
          <a:xfrm>
            <a:off x="479880" y="1127880"/>
            <a:ext cx="11231640" cy="521964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360"/>
              </a:spcBef>
            </a:pPr>
            <a:r>
              <a:rPr lang="it-IT" sz="18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Fare clic per modificare gli stili del testo dello schema</a:t>
            </a:r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743040" lvl="1" indent="-28548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SzPct val="80000"/>
              <a:buFont typeface="Wingdings" charset="2"/>
              <a:buChar char=""/>
            </a:pPr>
            <a:r>
              <a:rPr lang="it-IT" sz="18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Secondo livello</a:t>
            </a:r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1143000" lvl="2" indent="-22824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Font typeface="Arial"/>
              <a:buChar char="•"/>
            </a:pPr>
            <a:r>
              <a:rPr lang="it-IT" sz="16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Terzo livello</a:t>
            </a:r>
            <a:endParaRPr lang="it-IT" sz="16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1600200" lvl="3" indent="-22824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Font typeface="Arial"/>
              <a:buChar char="–"/>
            </a:pPr>
            <a:r>
              <a:rPr lang="it-IT" sz="16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Quarto livello</a:t>
            </a:r>
            <a:endParaRPr lang="it-IT" sz="16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2057400" lvl="4" indent="-22824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Font typeface="Arial"/>
              <a:buChar char="»"/>
            </a:pPr>
            <a:r>
              <a:rPr lang="it-IT" sz="16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Quinto livello</a:t>
            </a:r>
            <a:endParaRPr lang="it-IT" sz="16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pic>
        <p:nvPicPr>
          <p:cNvPr id="1486" name="Picture 255"/>
          <p:cNvPicPr/>
          <p:nvPr/>
        </p:nvPicPr>
        <p:blipFill>
          <a:blip/>
          <a:stretch/>
        </p:blipFill>
        <p:spPr>
          <a:xfrm>
            <a:off x="8490600" y="6492600"/>
            <a:ext cx="582480" cy="334440"/>
          </a:xfrm>
          <a:prstGeom prst="rect">
            <a:avLst/>
          </a:prstGeom>
          <a:ln>
            <a:noFill/>
          </a:ln>
        </p:spPr>
      </p:pic>
      <p:pic>
        <p:nvPicPr>
          <p:cNvPr id="1487" name="Picture 2" descr="Y:\IMMAGINE _COORDINATA_2014\PPT\modello1\loghi_PNG\03_Polimi_logotipo_bandiera-1riga.png"/>
          <p:cNvPicPr/>
          <p:nvPr/>
        </p:nvPicPr>
        <p:blipFill>
          <a:blip/>
          <a:stretch/>
        </p:blipFill>
        <p:spPr>
          <a:xfrm>
            <a:off x="9205920" y="6516720"/>
            <a:ext cx="2779920" cy="289080"/>
          </a:xfrm>
          <a:prstGeom prst="rect">
            <a:avLst/>
          </a:prstGeom>
          <a:ln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67" r:id="rId2"/>
    <p:sldLayoutId id="2147483768" r:id="rId3"/>
    <p:sldLayoutId id="2147483769" r:id="rId4"/>
    <p:sldLayoutId id="2147483770" r:id="rId5"/>
    <p:sldLayoutId id="2147483771" r:id="rId6"/>
    <p:sldLayoutId id="2147483772" r:id="rId7"/>
    <p:sldLayoutId id="2147483773" r:id="rId8"/>
    <p:sldLayoutId id="2147483774" r:id="rId9"/>
    <p:sldLayoutId id="2147483775" r:id="rId10"/>
    <p:sldLayoutId id="2147483776" r:id="rId11"/>
    <p:sldLayoutId id="2147483777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4" name="CustomShape 1"/>
          <p:cNvSpPr/>
          <p:nvPr/>
        </p:nvSpPr>
        <p:spPr>
          <a:xfrm>
            <a:off x="0" y="6462000"/>
            <a:ext cx="12191760" cy="395640"/>
          </a:xfrm>
          <a:prstGeom prst="rect">
            <a:avLst/>
          </a:prstGeom>
          <a:solidFill>
            <a:srgbClr val="728FA5"/>
          </a:solidFill>
          <a:ln w="9360">
            <a:noFill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25" name="CustomShape 2"/>
          <p:cNvSpPr/>
          <p:nvPr/>
        </p:nvSpPr>
        <p:spPr>
          <a:xfrm>
            <a:off x="0" y="0"/>
            <a:ext cx="12191760" cy="1007640"/>
          </a:xfrm>
          <a:prstGeom prst="rect">
            <a:avLst/>
          </a:prstGeom>
          <a:solidFill>
            <a:srgbClr val="728FA5"/>
          </a:solidFill>
          <a:ln w="9360">
            <a:noFill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26" name="PlaceHolder 3"/>
          <p:cNvSpPr>
            <a:spLocks noGrp="1"/>
          </p:cNvSpPr>
          <p:nvPr>
            <p:ph type="title"/>
          </p:nvPr>
        </p:nvSpPr>
        <p:spPr>
          <a:xfrm>
            <a:off x="479880" y="386640"/>
            <a:ext cx="11231640" cy="46764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Title</a:t>
            </a:r>
            <a:endParaRPr lang="it-IT" sz="26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527" name="PlaceHolder 4"/>
          <p:cNvSpPr>
            <a:spLocks noGrp="1"/>
          </p:cNvSpPr>
          <p:nvPr>
            <p:ph type="body"/>
          </p:nvPr>
        </p:nvSpPr>
        <p:spPr>
          <a:xfrm>
            <a:off x="479880" y="1127880"/>
            <a:ext cx="11231640" cy="521964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432000" indent="-3240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Fare clic per modificare gli stili del testo dello schema</a:t>
            </a:r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864000" lvl="1" indent="-3240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18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Secondo livello</a:t>
            </a:r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1296000" lvl="2" indent="-2880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6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Terzo livello</a:t>
            </a:r>
            <a:endParaRPr lang="it-IT" sz="16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1728000" lvl="3" indent="-2160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16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Quarto livello</a:t>
            </a:r>
            <a:endParaRPr lang="it-IT" sz="16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2160000" lvl="4" indent="-2160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6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Quinto livello</a:t>
            </a:r>
            <a:endParaRPr lang="it-IT" sz="16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grpSp>
        <p:nvGrpSpPr>
          <p:cNvPr id="1528" name="Group 5"/>
          <p:cNvGrpSpPr/>
          <p:nvPr/>
        </p:nvGrpSpPr>
        <p:grpSpPr>
          <a:xfrm>
            <a:off x="63000" y="888840"/>
            <a:ext cx="12048840" cy="118800"/>
            <a:chOff x="63000" y="888840"/>
            <a:chExt cx="12048840" cy="118800"/>
          </a:xfrm>
        </p:grpSpPr>
        <p:sp>
          <p:nvSpPr>
            <p:cNvPr id="1529" name="Line 6"/>
            <p:cNvSpPr/>
            <p:nvPr/>
          </p:nvSpPr>
          <p:spPr>
            <a:xfrm>
              <a:off x="6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30" name="Line 7"/>
            <p:cNvSpPr/>
            <p:nvPr/>
          </p:nvSpPr>
          <p:spPr>
            <a:xfrm>
              <a:off x="16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31" name="Line 8"/>
            <p:cNvSpPr/>
            <p:nvPr/>
          </p:nvSpPr>
          <p:spPr>
            <a:xfrm>
              <a:off x="26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32" name="Line 9"/>
            <p:cNvSpPr/>
            <p:nvPr/>
          </p:nvSpPr>
          <p:spPr>
            <a:xfrm>
              <a:off x="36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33" name="Line 10"/>
            <p:cNvSpPr/>
            <p:nvPr/>
          </p:nvSpPr>
          <p:spPr>
            <a:xfrm>
              <a:off x="46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34" name="Line 11"/>
            <p:cNvSpPr/>
            <p:nvPr/>
          </p:nvSpPr>
          <p:spPr>
            <a:xfrm>
              <a:off x="56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35" name="Line 12"/>
            <p:cNvSpPr/>
            <p:nvPr/>
          </p:nvSpPr>
          <p:spPr>
            <a:xfrm>
              <a:off x="67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36" name="Line 13"/>
            <p:cNvSpPr/>
            <p:nvPr/>
          </p:nvSpPr>
          <p:spPr>
            <a:xfrm>
              <a:off x="77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37" name="Line 14"/>
            <p:cNvSpPr/>
            <p:nvPr/>
          </p:nvSpPr>
          <p:spPr>
            <a:xfrm>
              <a:off x="87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38" name="Line 15"/>
            <p:cNvSpPr/>
            <p:nvPr/>
          </p:nvSpPr>
          <p:spPr>
            <a:xfrm>
              <a:off x="97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39" name="Line 16"/>
            <p:cNvSpPr/>
            <p:nvPr/>
          </p:nvSpPr>
          <p:spPr>
            <a:xfrm>
              <a:off x="107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40" name="Line 17"/>
            <p:cNvSpPr/>
            <p:nvPr/>
          </p:nvSpPr>
          <p:spPr>
            <a:xfrm>
              <a:off x="117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41" name="Line 18"/>
            <p:cNvSpPr/>
            <p:nvPr/>
          </p:nvSpPr>
          <p:spPr>
            <a:xfrm>
              <a:off x="127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42" name="Line 19"/>
            <p:cNvSpPr/>
            <p:nvPr/>
          </p:nvSpPr>
          <p:spPr>
            <a:xfrm>
              <a:off x="137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43" name="Line 20"/>
            <p:cNvSpPr/>
            <p:nvPr/>
          </p:nvSpPr>
          <p:spPr>
            <a:xfrm>
              <a:off x="148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44" name="Line 21"/>
            <p:cNvSpPr/>
            <p:nvPr/>
          </p:nvSpPr>
          <p:spPr>
            <a:xfrm>
              <a:off x="158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45" name="Line 22"/>
            <p:cNvSpPr/>
            <p:nvPr/>
          </p:nvSpPr>
          <p:spPr>
            <a:xfrm>
              <a:off x="168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46" name="Line 23"/>
            <p:cNvSpPr/>
            <p:nvPr/>
          </p:nvSpPr>
          <p:spPr>
            <a:xfrm>
              <a:off x="178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47" name="Line 24"/>
            <p:cNvSpPr/>
            <p:nvPr/>
          </p:nvSpPr>
          <p:spPr>
            <a:xfrm>
              <a:off x="188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48" name="Line 25"/>
            <p:cNvSpPr/>
            <p:nvPr/>
          </p:nvSpPr>
          <p:spPr>
            <a:xfrm>
              <a:off x="198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49" name="Line 26"/>
            <p:cNvSpPr/>
            <p:nvPr/>
          </p:nvSpPr>
          <p:spPr>
            <a:xfrm>
              <a:off x="208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50" name="Line 27"/>
            <p:cNvSpPr/>
            <p:nvPr/>
          </p:nvSpPr>
          <p:spPr>
            <a:xfrm>
              <a:off x="218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51" name="Line 28"/>
            <p:cNvSpPr/>
            <p:nvPr/>
          </p:nvSpPr>
          <p:spPr>
            <a:xfrm>
              <a:off x="229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52" name="Line 29"/>
            <p:cNvSpPr/>
            <p:nvPr/>
          </p:nvSpPr>
          <p:spPr>
            <a:xfrm>
              <a:off x="239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53" name="Line 30"/>
            <p:cNvSpPr/>
            <p:nvPr/>
          </p:nvSpPr>
          <p:spPr>
            <a:xfrm>
              <a:off x="249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54" name="Line 31"/>
            <p:cNvSpPr/>
            <p:nvPr/>
          </p:nvSpPr>
          <p:spPr>
            <a:xfrm>
              <a:off x="259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55" name="Line 32"/>
            <p:cNvSpPr/>
            <p:nvPr/>
          </p:nvSpPr>
          <p:spPr>
            <a:xfrm>
              <a:off x="269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56" name="Line 33"/>
            <p:cNvSpPr/>
            <p:nvPr/>
          </p:nvSpPr>
          <p:spPr>
            <a:xfrm>
              <a:off x="279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57" name="Line 34"/>
            <p:cNvSpPr/>
            <p:nvPr/>
          </p:nvSpPr>
          <p:spPr>
            <a:xfrm>
              <a:off x="289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58" name="Line 35"/>
            <p:cNvSpPr/>
            <p:nvPr/>
          </p:nvSpPr>
          <p:spPr>
            <a:xfrm>
              <a:off x="299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59" name="Line 36"/>
            <p:cNvSpPr/>
            <p:nvPr/>
          </p:nvSpPr>
          <p:spPr>
            <a:xfrm>
              <a:off x="310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60" name="Line 37"/>
            <p:cNvSpPr/>
            <p:nvPr/>
          </p:nvSpPr>
          <p:spPr>
            <a:xfrm>
              <a:off x="320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61" name="Line 38"/>
            <p:cNvSpPr/>
            <p:nvPr/>
          </p:nvSpPr>
          <p:spPr>
            <a:xfrm>
              <a:off x="330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62" name="Line 39"/>
            <p:cNvSpPr/>
            <p:nvPr/>
          </p:nvSpPr>
          <p:spPr>
            <a:xfrm>
              <a:off x="340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63" name="Line 40"/>
            <p:cNvSpPr/>
            <p:nvPr/>
          </p:nvSpPr>
          <p:spPr>
            <a:xfrm>
              <a:off x="350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64" name="Line 41"/>
            <p:cNvSpPr/>
            <p:nvPr/>
          </p:nvSpPr>
          <p:spPr>
            <a:xfrm>
              <a:off x="360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65" name="Line 42"/>
            <p:cNvSpPr/>
            <p:nvPr/>
          </p:nvSpPr>
          <p:spPr>
            <a:xfrm>
              <a:off x="370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66" name="Line 43"/>
            <p:cNvSpPr/>
            <p:nvPr/>
          </p:nvSpPr>
          <p:spPr>
            <a:xfrm>
              <a:off x="380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67" name="Line 44"/>
            <p:cNvSpPr/>
            <p:nvPr/>
          </p:nvSpPr>
          <p:spPr>
            <a:xfrm>
              <a:off x="391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68" name="Line 45"/>
            <p:cNvSpPr/>
            <p:nvPr/>
          </p:nvSpPr>
          <p:spPr>
            <a:xfrm>
              <a:off x="401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69" name="Line 46"/>
            <p:cNvSpPr/>
            <p:nvPr/>
          </p:nvSpPr>
          <p:spPr>
            <a:xfrm>
              <a:off x="411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70" name="Line 47"/>
            <p:cNvSpPr/>
            <p:nvPr/>
          </p:nvSpPr>
          <p:spPr>
            <a:xfrm>
              <a:off x="421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71" name="Line 48"/>
            <p:cNvSpPr/>
            <p:nvPr/>
          </p:nvSpPr>
          <p:spPr>
            <a:xfrm>
              <a:off x="431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72" name="Line 49"/>
            <p:cNvSpPr/>
            <p:nvPr/>
          </p:nvSpPr>
          <p:spPr>
            <a:xfrm>
              <a:off x="441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73" name="Line 50"/>
            <p:cNvSpPr/>
            <p:nvPr/>
          </p:nvSpPr>
          <p:spPr>
            <a:xfrm>
              <a:off x="451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74" name="Line 51"/>
            <p:cNvSpPr/>
            <p:nvPr/>
          </p:nvSpPr>
          <p:spPr>
            <a:xfrm>
              <a:off x="461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75" name="Line 52"/>
            <p:cNvSpPr/>
            <p:nvPr/>
          </p:nvSpPr>
          <p:spPr>
            <a:xfrm>
              <a:off x="472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76" name="Line 53"/>
            <p:cNvSpPr/>
            <p:nvPr/>
          </p:nvSpPr>
          <p:spPr>
            <a:xfrm>
              <a:off x="482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77" name="Line 54"/>
            <p:cNvSpPr/>
            <p:nvPr/>
          </p:nvSpPr>
          <p:spPr>
            <a:xfrm>
              <a:off x="492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78" name="Line 55"/>
            <p:cNvSpPr/>
            <p:nvPr/>
          </p:nvSpPr>
          <p:spPr>
            <a:xfrm>
              <a:off x="502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79" name="Line 56"/>
            <p:cNvSpPr/>
            <p:nvPr/>
          </p:nvSpPr>
          <p:spPr>
            <a:xfrm>
              <a:off x="512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80" name="Line 57"/>
            <p:cNvSpPr/>
            <p:nvPr/>
          </p:nvSpPr>
          <p:spPr>
            <a:xfrm>
              <a:off x="522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81" name="Line 58"/>
            <p:cNvSpPr/>
            <p:nvPr/>
          </p:nvSpPr>
          <p:spPr>
            <a:xfrm>
              <a:off x="532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82" name="Line 59"/>
            <p:cNvSpPr/>
            <p:nvPr/>
          </p:nvSpPr>
          <p:spPr>
            <a:xfrm>
              <a:off x="542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83" name="Line 60"/>
            <p:cNvSpPr/>
            <p:nvPr/>
          </p:nvSpPr>
          <p:spPr>
            <a:xfrm>
              <a:off x="553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84" name="Line 61"/>
            <p:cNvSpPr/>
            <p:nvPr/>
          </p:nvSpPr>
          <p:spPr>
            <a:xfrm>
              <a:off x="563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85" name="Line 62"/>
            <p:cNvSpPr/>
            <p:nvPr/>
          </p:nvSpPr>
          <p:spPr>
            <a:xfrm>
              <a:off x="573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86" name="Line 63"/>
            <p:cNvSpPr/>
            <p:nvPr/>
          </p:nvSpPr>
          <p:spPr>
            <a:xfrm>
              <a:off x="583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87" name="Line 64"/>
            <p:cNvSpPr/>
            <p:nvPr/>
          </p:nvSpPr>
          <p:spPr>
            <a:xfrm>
              <a:off x="593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88" name="Line 65"/>
            <p:cNvSpPr/>
            <p:nvPr/>
          </p:nvSpPr>
          <p:spPr>
            <a:xfrm>
              <a:off x="603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89" name="Line 66"/>
            <p:cNvSpPr/>
            <p:nvPr/>
          </p:nvSpPr>
          <p:spPr>
            <a:xfrm>
              <a:off x="613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90" name="Line 67"/>
            <p:cNvSpPr/>
            <p:nvPr/>
          </p:nvSpPr>
          <p:spPr>
            <a:xfrm>
              <a:off x="623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91" name="Line 68"/>
            <p:cNvSpPr/>
            <p:nvPr/>
          </p:nvSpPr>
          <p:spPr>
            <a:xfrm>
              <a:off x="634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92" name="Line 69"/>
            <p:cNvSpPr/>
            <p:nvPr/>
          </p:nvSpPr>
          <p:spPr>
            <a:xfrm>
              <a:off x="644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93" name="Line 70"/>
            <p:cNvSpPr/>
            <p:nvPr/>
          </p:nvSpPr>
          <p:spPr>
            <a:xfrm>
              <a:off x="654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94" name="Line 71"/>
            <p:cNvSpPr/>
            <p:nvPr/>
          </p:nvSpPr>
          <p:spPr>
            <a:xfrm>
              <a:off x="664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95" name="Line 72"/>
            <p:cNvSpPr/>
            <p:nvPr/>
          </p:nvSpPr>
          <p:spPr>
            <a:xfrm>
              <a:off x="674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96" name="Line 73"/>
            <p:cNvSpPr/>
            <p:nvPr/>
          </p:nvSpPr>
          <p:spPr>
            <a:xfrm>
              <a:off x="684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97" name="Line 74"/>
            <p:cNvSpPr/>
            <p:nvPr/>
          </p:nvSpPr>
          <p:spPr>
            <a:xfrm>
              <a:off x="694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98" name="Line 75"/>
            <p:cNvSpPr/>
            <p:nvPr/>
          </p:nvSpPr>
          <p:spPr>
            <a:xfrm>
              <a:off x="704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99" name="Line 76"/>
            <p:cNvSpPr/>
            <p:nvPr/>
          </p:nvSpPr>
          <p:spPr>
            <a:xfrm>
              <a:off x="715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00" name="Line 77"/>
            <p:cNvSpPr/>
            <p:nvPr/>
          </p:nvSpPr>
          <p:spPr>
            <a:xfrm>
              <a:off x="725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01" name="Line 78"/>
            <p:cNvSpPr/>
            <p:nvPr/>
          </p:nvSpPr>
          <p:spPr>
            <a:xfrm>
              <a:off x="735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02" name="Line 79"/>
            <p:cNvSpPr/>
            <p:nvPr/>
          </p:nvSpPr>
          <p:spPr>
            <a:xfrm>
              <a:off x="745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03" name="Line 80"/>
            <p:cNvSpPr/>
            <p:nvPr/>
          </p:nvSpPr>
          <p:spPr>
            <a:xfrm>
              <a:off x="755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04" name="Line 81"/>
            <p:cNvSpPr/>
            <p:nvPr/>
          </p:nvSpPr>
          <p:spPr>
            <a:xfrm>
              <a:off x="765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05" name="Line 82"/>
            <p:cNvSpPr/>
            <p:nvPr/>
          </p:nvSpPr>
          <p:spPr>
            <a:xfrm>
              <a:off x="775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06" name="Line 83"/>
            <p:cNvSpPr/>
            <p:nvPr/>
          </p:nvSpPr>
          <p:spPr>
            <a:xfrm>
              <a:off x="785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07" name="Line 84"/>
            <p:cNvSpPr/>
            <p:nvPr/>
          </p:nvSpPr>
          <p:spPr>
            <a:xfrm>
              <a:off x="796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08" name="Line 85"/>
            <p:cNvSpPr/>
            <p:nvPr/>
          </p:nvSpPr>
          <p:spPr>
            <a:xfrm>
              <a:off x="806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09" name="Line 86"/>
            <p:cNvSpPr/>
            <p:nvPr/>
          </p:nvSpPr>
          <p:spPr>
            <a:xfrm>
              <a:off x="816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10" name="Line 87"/>
            <p:cNvSpPr/>
            <p:nvPr/>
          </p:nvSpPr>
          <p:spPr>
            <a:xfrm>
              <a:off x="826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11" name="Line 88"/>
            <p:cNvSpPr/>
            <p:nvPr/>
          </p:nvSpPr>
          <p:spPr>
            <a:xfrm>
              <a:off x="836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12" name="Line 89"/>
            <p:cNvSpPr/>
            <p:nvPr/>
          </p:nvSpPr>
          <p:spPr>
            <a:xfrm>
              <a:off x="846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13" name="Line 90"/>
            <p:cNvSpPr/>
            <p:nvPr/>
          </p:nvSpPr>
          <p:spPr>
            <a:xfrm>
              <a:off x="856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14" name="Line 91"/>
            <p:cNvSpPr/>
            <p:nvPr/>
          </p:nvSpPr>
          <p:spPr>
            <a:xfrm>
              <a:off x="866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15" name="Line 92"/>
            <p:cNvSpPr/>
            <p:nvPr/>
          </p:nvSpPr>
          <p:spPr>
            <a:xfrm>
              <a:off x="877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16" name="Line 93"/>
            <p:cNvSpPr/>
            <p:nvPr/>
          </p:nvSpPr>
          <p:spPr>
            <a:xfrm>
              <a:off x="887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17" name="Line 94"/>
            <p:cNvSpPr/>
            <p:nvPr/>
          </p:nvSpPr>
          <p:spPr>
            <a:xfrm>
              <a:off x="897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18" name="Line 95"/>
            <p:cNvSpPr/>
            <p:nvPr/>
          </p:nvSpPr>
          <p:spPr>
            <a:xfrm>
              <a:off x="907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19" name="Line 96"/>
            <p:cNvSpPr/>
            <p:nvPr/>
          </p:nvSpPr>
          <p:spPr>
            <a:xfrm>
              <a:off x="917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20" name="Line 97"/>
            <p:cNvSpPr/>
            <p:nvPr/>
          </p:nvSpPr>
          <p:spPr>
            <a:xfrm>
              <a:off x="927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21" name="Line 98"/>
            <p:cNvSpPr/>
            <p:nvPr/>
          </p:nvSpPr>
          <p:spPr>
            <a:xfrm>
              <a:off x="937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22" name="Line 99"/>
            <p:cNvSpPr/>
            <p:nvPr/>
          </p:nvSpPr>
          <p:spPr>
            <a:xfrm>
              <a:off x="947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23" name="Line 100"/>
            <p:cNvSpPr/>
            <p:nvPr/>
          </p:nvSpPr>
          <p:spPr>
            <a:xfrm>
              <a:off x="958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24" name="Line 101"/>
            <p:cNvSpPr/>
            <p:nvPr/>
          </p:nvSpPr>
          <p:spPr>
            <a:xfrm>
              <a:off x="968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25" name="Line 102"/>
            <p:cNvSpPr/>
            <p:nvPr/>
          </p:nvSpPr>
          <p:spPr>
            <a:xfrm>
              <a:off x="978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26" name="Line 103"/>
            <p:cNvSpPr/>
            <p:nvPr/>
          </p:nvSpPr>
          <p:spPr>
            <a:xfrm>
              <a:off x="988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27" name="Line 104"/>
            <p:cNvSpPr/>
            <p:nvPr/>
          </p:nvSpPr>
          <p:spPr>
            <a:xfrm>
              <a:off x="998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28" name="Line 105"/>
            <p:cNvSpPr/>
            <p:nvPr/>
          </p:nvSpPr>
          <p:spPr>
            <a:xfrm>
              <a:off x="1008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29" name="Line 106"/>
            <p:cNvSpPr/>
            <p:nvPr/>
          </p:nvSpPr>
          <p:spPr>
            <a:xfrm>
              <a:off x="1018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30" name="Line 107"/>
            <p:cNvSpPr/>
            <p:nvPr/>
          </p:nvSpPr>
          <p:spPr>
            <a:xfrm>
              <a:off x="1028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31" name="Line 108"/>
            <p:cNvSpPr/>
            <p:nvPr/>
          </p:nvSpPr>
          <p:spPr>
            <a:xfrm>
              <a:off x="1039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32" name="Line 109"/>
            <p:cNvSpPr/>
            <p:nvPr/>
          </p:nvSpPr>
          <p:spPr>
            <a:xfrm>
              <a:off x="1049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33" name="Line 110"/>
            <p:cNvSpPr/>
            <p:nvPr/>
          </p:nvSpPr>
          <p:spPr>
            <a:xfrm>
              <a:off x="1059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34" name="Line 111"/>
            <p:cNvSpPr/>
            <p:nvPr/>
          </p:nvSpPr>
          <p:spPr>
            <a:xfrm>
              <a:off x="1069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35" name="Line 112"/>
            <p:cNvSpPr/>
            <p:nvPr/>
          </p:nvSpPr>
          <p:spPr>
            <a:xfrm>
              <a:off x="1079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36" name="Line 113"/>
            <p:cNvSpPr/>
            <p:nvPr/>
          </p:nvSpPr>
          <p:spPr>
            <a:xfrm>
              <a:off x="1089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37" name="Line 114"/>
            <p:cNvSpPr/>
            <p:nvPr/>
          </p:nvSpPr>
          <p:spPr>
            <a:xfrm>
              <a:off x="1099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38" name="Line 115"/>
            <p:cNvSpPr/>
            <p:nvPr/>
          </p:nvSpPr>
          <p:spPr>
            <a:xfrm>
              <a:off x="1109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39" name="Line 116"/>
            <p:cNvSpPr/>
            <p:nvPr/>
          </p:nvSpPr>
          <p:spPr>
            <a:xfrm>
              <a:off x="1120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40" name="Line 117"/>
            <p:cNvSpPr/>
            <p:nvPr/>
          </p:nvSpPr>
          <p:spPr>
            <a:xfrm>
              <a:off x="1130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41" name="Line 118"/>
            <p:cNvSpPr/>
            <p:nvPr/>
          </p:nvSpPr>
          <p:spPr>
            <a:xfrm>
              <a:off x="1140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42" name="Line 119"/>
            <p:cNvSpPr/>
            <p:nvPr/>
          </p:nvSpPr>
          <p:spPr>
            <a:xfrm>
              <a:off x="1150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43" name="Line 120"/>
            <p:cNvSpPr/>
            <p:nvPr/>
          </p:nvSpPr>
          <p:spPr>
            <a:xfrm>
              <a:off x="1160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44" name="Line 121"/>
            <p:cNvSpPr/>
            <p:nvPr/>
          </p:nvSpPr>
          <p:spPr>
            <a:xfrm>
              <a:off x="1170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45" name="Line 122"/>
            <p:cNvSpPr/>
            <p:nvPr/>
          </p:nvSpPr>
          <p:spPr>
            <a:xfrm>
              <a:off x="1180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46" name="Line 123"/>
            <p:cNvSpPr/>
            <p:nvPr/>
          </p:nvSpPr>
          <p:spPr>
            <a:xfrm>
              <a:off x="1190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47" name="Line 124"/>
            <p:cNvSpPr/>
            <p:nvPr/>
          </p:nvSpPr>
          <p:spPr>
            <a:xfrm>
              <a:off x="1201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48" name="Line 125"/>
            <p:cNvSpPr/>
            <p:nvPr/>
          </p:nvSpPr>
          <p:spPr>
            <a:xfrm>
              <a:off x="1211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1649" name="PlaceHolder 126"/>
          <p:cNvSpPr>
            <a:spLocks noGrp="1"/>
          </p:cNvSpPr>
          <p:nvPr>
            <p:ph type="sldNum"/>
          </p:nvPr>
        </p:nvSpPr>
        <p:spPr>
          <a:xfrm>
            <a:off x="45000" y="6477480"/>
            <a:ext cx="625320" cy="36468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6554E5D4-B42D-4F00-ABF9-5399A1393A84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‹N›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1650" name="PlaceHolder 127"/>
          <p:cNvSpPr>
            <a:spLocks noGrp="1"/>
          </p:cNvSpPr>
          <p:nvPr>
            <p:ph type="body"/>
          </p:nvPr>
        </p:nvSpPr>
        <p:spPr>
          <a:xfrm>
            <a:off x="479880" y="51480"/>
            <a:ext cx="11231640" cy="28764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  <a:spcBef>
                <a:spcPts val="360"/>
              </a:spcBef>
            </a:pPr>
            <a:r>
              <a:rPr lang="it-IT" sz="18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Section title</a:t>
            </a:r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651" name="PlaceHolder 128"/>
          <p:cNvSpPr>
            <a:spLocks noGrp="1"/>
          </p:cNvSpPr>
          <p:nvPr>
            <p:ph type="ftr"/>
          </p:nvPr>
        </p:nvSpPr>
        <p:spPr>
          <a:xfrm>
            <a:off x="953280" y="6477480"/>
            <a:ext cx="5184720" cy="36468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Presenter name / custom text</a:t>
            </a:r>
            <a:endParaRPr lang="it-IT" sz="1400" b="0" strike="noStrike" spc="-1">
              <a:latin typeface="Times New Roman"/>
            </a:endParaRPr>
          </a:p>
        </p:txBody>
      </p:sp>
      <p:pic>
        <p:nvPicPr>
          <p:cNvPr id="1652" name="Picture 254"/>
          <p:cNvPicPr/>
          <p:nvPr/>
        </p:nvPicPr>
        <p:blipFill>
          <a:blip r:embed="rId14"/>
          <a:stretch/>
        </p:blipFill>
        <p:spPr>
          <a:xfrm>
            <a:off x="8490600" y="6492600"/>
            <a:ext cx="582480" cy="334440"/>
          </a:xfrm>
          <a:prstGeom prst="rect">
            <a:avLst/>
          </a:prstGeom>
          <a:ln>
            <a:noFill/>
          </a:ln>
        </p:spPr>
      </p:pic>
      <p:pic>
        <p:nvPicPr>
          <p:cNvPr id="1653" name="Picture 2" descr="Y:\IMMAGINE _COORDINATA_2014\PPT\modello1\loghi_PNG\03_Polimi_logotipo_bandiera-1riga.png"/>
          <p:cNvPicPr/>
          <p:nvPr/>
        </p:nvPicPr>
        <p:blipFill>
          <a:blip r:embed="rId15"/>
          <a:stretch/>
        </p:blipFill>
        <p:spPr>
          <a:xfrm>
            <a:off x="9205920" y="6516720"/>
            <a:ext cx="2779920" cy="289080"/>
          </a:xfrm>
          <a:prstGeom prst="rect">
            <a:avLst/>
          </a:prstGeom>
          <a:ln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79" r:id="rId1"/>
    <p:sldLayoutId id="2147483780" r:id="rId2"/>
    <p:sldLayoutId id="2147483781" r:id="rId3"/>
    <p:sldLayoutId id="2147483782" r:id="rId4"/>
    <p:sldLayoutId id="2147483783" r:id="rId5"/>
    <p:sldLayoutId id="2147483784" r:id="rId6"/>
    <p:sldLayoutId id="2147483785" r:id="rId7"/>
    <p:sldLayoutId id="2147483786" r:id="rId8"/>
    <p:sldLayoutId id="2147483787" r:id="rId9"/>
    <p:sldLayoutId id="2147483788" r:id="rId10"/>
    <p:sldLayoutId id="2147483789" r:id="rId11"/>
    <p:sldLayoutId id="214748379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5.xml"/><Relationship Id="rId1" Type="http://schemas.openxmlformats.org/officeDocument/2006/relationships/themeOverride" Target="../theme/themeOverride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26.png"/><Relationship Id="rId5" Type="http://schemas.openxmlformats.org/officeDocument/2006/relationships/image" Target="../media/image7.png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44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5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5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5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5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5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5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5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5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5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TextShape 1"/>
          <p:cNvSpPr txBox="1"/>
          <p:nvPr/>
        </p:nvSpPr>
        <p:spPr>
          <a:xfrm>
            <a:off x="548640" y="4356360"/>
            <a:ext cx="11039760" cy="539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30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IAC – MIDA2 project</a:t>
            </a:r>
            <a:endParaRPr lang="it-IT" sz="30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019" name="TextShape 2"/>
          <p:cNvSpPr txBox="1"/>
          <p:nvPr/>
        </p:nvSpPr>
        <p:spPr>
          <a:xfrm>
            <a:off x="8677800" y="5905080"/>
            <a:ext cx="2937600" cy="84600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 algn="r">
              <a:lnSpc>
                <a:spcPct val="100000"/>
              </a:lnSpc>
              <a:spcBef>
                <a:spcPts val="360"/>
              </a:spcBef>
            </a:pPr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  <a:p>
            <a:pPr algn="r">
              <a:lnSpc>
                <a:spcPct val="100000"/>
              </a:lnSpc>
              <a:spcBef>
                <a:spcPts val="360"/>
              </a:spcBef>
            </a:pPr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  <a:p>
            <a:pPr algn="r">
              <a:lnSpc>
                <a:spcPct val="100000"/>
              </a:lnSpc>
              <a:spcBef>
                <a:spcPts val="360"/>
              </a:spcBef>
            </a:pPr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020" name="TextShape 3"/>
          <p:cNvSpPr txBox="1"/>
          <p:nvPr/>
        </p:nvSpPr>
        <p:spPr>
          <a:xfrm>
            <a:off x="576000" y="5148720"/>
            <a:ext cx="11039760" cy="251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  <a:spcBef>
                <a:spcPts val="281"/>
              </a:spcBef>
            </a:pPr>
            <a:r>
              <a:rPr lang="it-IT" sz="1400" i="1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16</a:t>
            </a:r>
            <a:r>
              <a:rPr lang="it-IT" sz="1400" b="0" i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/09/2020, Milano</a:t>
            </a:r>
            <a:endParaRPr lang="it-IT" sz="14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021" name="TextShape 4"/>
          <p:cNvSpPr txBox="1"/>
          <p:nvPr/>
        </p:nvSpPr>
        <p:spPr>
          <a:xfrm>
            <a:off x="9216000" y="5905080"/>
            <a:ext cx="2937600" cy="84600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 algn="r">
              <a:lnSpc>
                <a:spcPct val="100000"/>
              </a:lnSpc>
              <a:spcBef>
                <a:spcPts val="360"/>
              </a:spcBef>
            </a:pPr>
            <a:r>
              <a:rPr lang="it-IT" sz="18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</a:t>
            </a:r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  <a:p>
            <a:pPr algn="r">
              <a:lnSpc>
                <a:spcPct val="100000"/>
              </a:lnSpc>
              <a:spcBef>
                <a:spcPts val="360"/>
              </a:spcBef>
            </a:pPr>
            <a:r>
              <a:rPr lang="it-IT" sz="18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Carmelo Valore</a:t>
            </a:r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  <a:p>
            <a:pPr algn="r">
              <a:lnSpc>
                <a:spcPct val="100000"/>
              </a:lnSpc>
              <a:spcBef>
                <a:spcPts val="360"/>
              </a:spcBef>
            </a:pPr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TextShape 1"/>
          <p:cNvSpPr txBox="1"/>
          <p:nvPr/>
        </p:nvSpPr>
        <p:spPr>
          <a:xfrm>
            <a:off x="479880" y="164602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Aerodynamic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forces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037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30ADB9AB-9D4D-4E31-97D0-B2FD303BBD14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10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38" name="TextShape 3"/>
          <p:cNvSpPr txBox="1"/>
          <p:nvPr/>
        </p:nvSpPr>
        <p:spPr>
          <a:xfrm>
            <a:off x="953280" y="6477480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3039" name="TextShape 4"/>
          <p:cNvSpPr txBox="1"/>
          <p:nvPr/>
        </p:nvSpPr>
        <p:spPr>
          <a:xfrm>
            <a:off x="45000" y="1127880"/>
            <a:ext cx="12147000" cy="521964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882900" lvl="1" indent="-342900">
              <a:spcBef>
                <a:spcPts val="1134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The drag force impacts on the body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acceleration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equation</a:t>
            </a: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882900" lvl="1" indent="-342900">
              <a:spcBef>
                <a:spcPts val="1134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Its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contribution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is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negative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because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applied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force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is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opposite to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vehicle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velocity</a:t>
            </a:r>
            <a:endParaRPr lang="it-IT" sz="2400" b="0" strike="noStrike" spc="-1" dirty="0">
              <a:solidFill>
                <a:srgbClr val="000000"/>
              </a:solidFill>
              <a:latin typeface="Malgun Gothic Semilight"/>
            </a:endParaRPr>
          </a:p>
          <a:p>
            <a:pPr marL="882900" lvl="1" indent="-342900">
              <a:spcBef>
                <a:spcPts val="1134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540000" lvl="1">
              <a:spcBef>
                <a:spcPts val="1134"/>
              </a:spcBef>
              <a:buClr>
                <a:srgbClr val="000000"/>
              </a:buClr>
              <a:buSzPct val="75000"/>
            </a:pP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882900" lvl="1" indent="-342900">
              <a:spcBef>
                <a:spcPts val="1134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contribution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of the lift force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increases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vertical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load</a:t>
            </a: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882900" lvl="1" indent="-342900">
              <a:spcBef>
                <a:spcPts val="1134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endParaRPr lang="it-IT" sz="2400" b="0" strike="noStrike" spc="-1" dirty="0">
              <a:solidFill>
                <a:srgbClr val="000000"/>
              </a:solidFill>
              <a:latin typeface="Malgun Gothic Semilight"/>
            </a:endParaRPr>
          </a:p>
          <a:p>
            <a:pPr marL="882900" lvl="1" indent="-342900">
              <a:spcBef>
                <a:spcPts val="1134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882900" lvl="1" indent="-342900">
              <a:spcBef>
                <a:spcPts val="1134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882900" lvl="1" indent="-342900">
              <a:spcBef>
                <a:spcPts val="1134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Linear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dependency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with air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density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, drag/lift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coefficient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and area S of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considered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surface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.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Square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dependency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with body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velocity</a:t>
            </a: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540000" lvl="1">
              <a:spcBef>
                <a:spcPts val="1134"/>
              </a:spcBef>
              <a:buClr>
                <a:srgbClr val="000000"/>
              </a:buClr>
              <a:buSzPct val="75000"/>
            </a:pPr>
            <a:endParaRPr lang="it-IT" sz="24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4B44CBA8-E8B9-4AF0-A93A-05F436EEE9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3366" y="4068801"/>
            <a:ext cx="2629267" cy="838317"/>
          </a:xfrm>
          <a:prstGeom prst="rect">
            <a:avLst/>
          </a:prstGeom>
        </p:spPr>
      </p:pic>
      <p:grpSp>
        <p:nvGrpSpPr>
          <p:cNvPr id="9" name="Gruppo 8">
            <a:extLst>
              <a:ext uri="{FF2B5EF4-FFF2-40B4-BE49-F238E27FC236}">
                <a16:creationId xmlns:a16="http://schemas.microsoft.com/office/drawing/2014/main" id="{0490125A-3AD7-45F6-BBA9-1C6142426CB0}"/>
              </a:ext>
            </a:extLst>
          </p:cNvPr>
          <p:cNvGrpSpPr/>
          <p:nvPr/>
        </p:nvGrpSpPr>
        <p:grpSpPr>
          <a:xfrm>
            <a:off x="1659124" y="2313252"/>
            <a:ext cx="8957750" cy="1153465"/>
            <a:chOff x="1392880" y="1766998"/>
            <a:chExt cx="8957750" cy="1153465"/>
          </a:xfrm>
        </p:grpSpPr>
        <p:pic>
          <p:nvPicPr>
            <p:cNvPr id="4" name="Immagine 3">
              <a:extLst>
                <a:ext uri="{FF2B5EF4-FFF2-40B4-BE49-F238E27FC236}">
                  <a16:creationId xmlns:a16="http://schemas.microsoft.com/office/drawing/2014/main" id="{9C9B64CD-28BC-49C4-BAB1-C571A8E1A72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92880" y="1920198"/>
              <a:ext cx="8859486" cy="1000265"/>
            </a:xfrm>
            <a:prstGeom prst="rect">
              <a:avLst/>
            </a:prstGeom>
          </p:spPr>
        </p:pic>
        <p:pic>
          <p:nvPicPr>
            <p:cNvPr id="8" name="Immagine 7">
              <a:extLst>
                <a:ext uri="{FF2B5EF4-FFF2-40B4-BE49-F238E27FC236}">
                  <a16:creationId xmlns:a16="http://schemas.microsoft.com/office/drawing/2014/main" id="{39DC19AE-F442-4FF7-B9E9-88D8529FA24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8307" r="57633" b="63450"/>
            <a:stretch/>
          </p:blipFill>
          <p:spPr>
            <a:xfrm>
              <a:off x="9455084" y="1766998"/>
              <a:ext cx="895546" cy="3063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762577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TextShape 1"/>
          <p:cNvSpPr txBox="1"/>
          <p:nvPr/>
        </p:nvSpPr>
        <p:spPr>
          <a:xfrm>
            <a:off x="479880" y="164602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Fuel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consumption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model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037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30ADB9AB-9D4D-4E31-97D0-B2FD303BBD14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11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38" name="TextShape 3"/>
          <p:cNvSpPr txBox="1"/>
          <p:nvPr/>
        </p:nvSpPr>
        <p:spPr>
          <a:xfrm>
            <a:off x="953280" y="6477480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3039" name="TextShape 4"/>
          <p:cNvSpPr txBox="1"/>
          <p:nvPr/>
        </p:nvSpPr>
        <p:spPr>
          <a:xfrm>
            <a:off x="479880" y="1156161"/>
            <a:ext cx="11231640" cy="521964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882900" lvl="1" indent="-342900">
              <a:spcBef>
                <a:spcPts val="1134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r>
              <a:rPr lang="it-IT" sz="2400" b="0" strike="noStrike" spc="-1" dirty="0" err="1">
                <a:solidFill>
                  <a:srgbClr val="000000"/>
                </a:solidFill>
                <a:latin typeface="Malgun Gothic Semilight"/>
              </a:rPr>
              <a:t>Fuel</a:t>
            </a: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b="0" strike="noStrike" spc="-1" dirty="0" err="1">
                <a:solidFill>
                  <a:srgbClr val="000000"/>
                </a:solidFill>
                <a:latin typeface="Malgun Gothic Semilight"/>
              </a:rPr>
              <a:t>consumption</a:t>
            </a: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 has </a:t>
            </a:r>
            <a:r>
              <a:rPr lang="it-IT" sz="2400" b="0" strike="noStrike" spc="-1" dirty="0" err="1">
                <a:solidFill>
                  <a:srgbClr val="000000"/>
                </a:solidFill>
                <a:latin typeface="Malgun Gothic Semilight"/>
              </a:rPr>
              <a:t>been</a:t>
            </a: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b="0" strike="noStrike" spc="-1" dirty="0" err="1">
                <a:solidFill>
                  <a:srgbClr val="000000"/>
                </a:solidFill>
                <a:latin typeface="Malgun Gothic Semilight"/>
              </a:rPr>
              <a:t>modelled</a:t>
            </a: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 by </a:t>
            </a:r>
            <a:r>
              <a:rPr lang="it-IT" sz="2400" b="0" strike="noStrike" spc="-1" dirty="0" err="1">
                <a:solidFill>
                  <a:srgbClr val="000000"/>
                </a:solidFill>
                <a:latin typeface="Malgun Gothic Semilight"/>
              </a:rPr>
              <a:t>taking</a:t>
            </a: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b="0" strike="noStrike" spc="-1" dirty="0" err="1">
                <a:solidFill>
                  <a:srgbClr val="000000"/>
                </a:solidFill>
                <a:latin typeface="Malgun Gothic Semilight"/>
              </a:rPr>
              <a:t>into</a:t>
            </a: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 account the power output</a:t>
            </a:r>
          </a:p>
          <a:p>
            <a:pPr marL="882900" lvl="1" indent="-342900">
              <a:spcBef>
                <a:spcPts val="1134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P = 0 </a:t>
            </a:r>
            <a:r>
              <a:rPr lang="it-IT" sz="2400" b="0" strike="noStrike" spc="-1" dirty="0" err="1">
                <a:solidFill>
                  <a:srgbClr val="000000"/>
                </a:solidFill>
                <a:latin typeface="Malgun Gothic Semilight"/>
              </a:rPr>
              <a:t>while</a:t>
            </a: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b="0" strike="noStrike" spc="-1" dirty="0" err="1">
                <a:solidFill>
                  <a:srgbClr val="000000"/>
                </a:solidFill>
                <a:latin typeface="Malgun Gothic Semilight"/>
              </a:rPr>
              <a:t>braking</a:t>
            </a:r>
            <a:endParaRPr lang="it-IT" sz="2400" b="0" strike="noStrike" spc="-1" dirty="0">
              <a:solidFill>
                <a:srgbClr val="000000"/>
              </a:solidFill>
              <a:latin typeface="Malgun Gothic Semilight"/>
            </a:endParaRPr>
          </a:p>
          <a:p>
            <a:pPr marL="882900" lvl="1" indent="-342900">
              <a:spcBef>
                <a:spcPts val="1134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P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is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multiplied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by a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C</a:t>
            </a:r>
            <a:r>
              <a:rPr lang="it-IT" sz="2400" spc="-1" baseline="-25000" dirty="0" err="1">
                <a:solidFill>
                  <a:srgbClr val="000000"/>
                </a:solidFill>
                <a:latin typeface="Malgun Gothic Semilight"/>
              </a:rPr>
              <a:t>fuel</a:t>
            </a:r>
            <a:r>
              <a:rPr lang="it-IT" sz="2400" spc="-1" baseline="-25000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coefficient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to express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fuel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consumption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endParaRPr lang="it-IT" sz="24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B15F0B21-5C6E-424D-9FDC-417B64D89A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6803" y="3765981"/>
            <a:ext cx="6497794" cy="1136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2426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TextShape 1"/>
          <p:cNvSpPr txBox="1"/>
          <p:nvPr/>
        </p:nvSpPr>
        <p:spPr>
          <a:xfrm>
            <a:off x="479880" y="164602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Tyre 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wear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037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30ADB9AB-9D4D-4E31-97D0-B2FD303BBD14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12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38" name="TextShape 3"/>
          <p:cNvSpPr txBox="1"/>
          <p:nvPr/>
        </p:nvSpPr>
        <p:spPr>
          <a:xfrm>
            <a:off x="953280" y="6477480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3039" name="TextShape 4"/>
          <p:cNvSpPr txBox="1"/>
          <p:nvPr/>
        </p:nvSpPr>
        <p:spPr>
          <a:xfrm>
            <a:off x="479880" y="1156161"/>
            <a:ext cx="11231640" cy="521964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882900" lvl="1" indent="-342900">
              <a:spcBef>
                <a:spcPts val="1134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Based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on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Archard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model for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tyre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wear</a:t>
            </a: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882900" lvl="1" indent="-342900">
              <a:spcBef>
                <a:spcPts val="1134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The model has been converted in order to take into account, instead of the sliding velocity, the forces acting on the wheels</a:t>
            </a:r>
          </a:p>
          <a:p>
            <a:pPr marL="882900" lvl="1" indent="-342900">
              <a:spcBef>
                <a:spcPts val="1134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So </a:t>
            </a:r>
            <a:r>
              <a:rPr lang="it-IT" sz="2400" b="0" strike="noStrike" spc="-1" dirty="0" err="1">
                <a:solidFill>
                  <a:srgbClr val="000000"/>
                </a:solidFill>
                <a:latin typeface="Malgun Gothic Semilight"/>
              </a:rPr>
              <a:t>it</a:t>
            </a: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b="0" strike="noStrike" spc="-1" dirty="0" err="1">
                <a:solidFill>
                  <a:srgbClr val="000000"/>
                </a:solidFill>
                <a:latin typeface="Malgun Gothic Semilight"/>
              </a:rPr>
              <a:t>depends</a:t>
            </a: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 on:</a:t>
            </a:r>
          </a:p>
          <a:p>
            <a:pPr marL="1340100" lvl="2" indent="-342900">
              <a:spcBef>
                <a:spcPts val="1134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The </a:t>
            </a:r>
            <a:r>
              <a:rPr lang="it-IT" sz="2400" b="0" strike="noStrike" spc="-1" dirty="0" err="1">
                <a:solidFill>
                  <a:srgbClr val="000000"/>
                </a:solidFill>
                <a:latin typeface="Malgun Gothic Semilight"/>
              </a:rPr>
              <a:t>vertical</a:t>
            </a: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b="0" strike="noStrike" spc="-1" dirty="0" err="1">
                <a:solidFill>
                  <a:srgbClr val="000000"/>
                </a:solidFill>
                <a:latin typeface="Malgun Gothic Semilight"/>
              </a:rPr>
              <a:t>load</a:t>
            </a: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 pressure </a:t>
            </a:r>
            <a:r>
              <a:rPr lang="it-IT" sz="2400" b="0" strike="noStrike" spc="-1" dirty="0" err="1">
                <a:solidFill>
                  <a:srgbClr val="000000"/>
                </a:solidFill>
                <a:latin typeface="Malgun Gothic Semilight"/>
              </a:rPr>
              <a:t>P</a:t>
            </a:r>
            <a:r>
              <a:rPr lang="it-IT" sz="2400" b="0" strike="noStrike" spc="-1" baseline="-25000" dirty="0" err="1">
                <a:solidFill>
                  <a:srgbClr val="000000"/>
                </a:solidFill>
                <a:latin typeface="Malgun Gothic Semilight"/>
              </a:rPr>
              <a:t>load</a:t>
            </a:r>
            <a:r>
              <a:rPr lang="it-IT" sz="2400" b="0" strike="noStrike" spc="-1" baseline="-25000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= </a:t>
            </a:r>
            <a:r>
              <a:rPr lang="it-IT" sz="2400" b="0" strike="noStrike" spc="-1" dirty="0" err="1">
                <a:solidFill>
                  <a:srgbClr val="000000"/>
                </a:solidFill>
                <a:latin typeface="Malgun Gothic Semilight"/>
              </a:rPr>
              <a:t>F</a:t>
            </a:r>
            <a:r>
              <a:rPr lang="it-IT" sz="2400" b="0" strike="noStrike" spc="-1" baseline="-25000" dirty="0" err="1">
                <a:solidFill>
                  <a:srgbClr val="000000"/>
                </a:solidFill>
                <a:latin typeface="Malgun Gothic Semilight"/>
              </a:rPr>
              <a:t>z</a:t>
            </a:r>
            <a:r>
              <a:rPr lang="it-IT" sz="2400" b="0" strike="noStrike" spc="-1" baseline="-25000" dirty="0">
                <a:solidFill>
                  <a:srgbClr val="000000"/>
                </a:solidFill>
                <a:latin typeface="Malgun Gothic Semilight"/>
              </a:rPr>
              <a:t>  </a:t>
            </a: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/ </a:t>
            </a:r>
            <a:r>
              <a:rPr lang="it-IT" sz="2400" b="0" strike="noStrike" spc="-1" dirty="0" err="1">
                <a:solidFill>
                  <a:srgbClr val="000000"/>
                </a:solidFill>
                <a:latin typeface="Malgun Gothic Semilight"/>
              </a:rPr>
              <a:t>Tyre_contact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_a</a:t>
            </a:r>
            <a:r>
              <a:rPr lang="it-IT" sz="2400" b="0" strike="noStrike" spc="-1" dirty="0" err="1">
                <a:solidFill>
                  <a:srgbClr val="000000"/>
                </a:solidFill>
                <a:latin typeface="Malgun Gothic Semilight"/>
              </a:rPr>
              <a:t>rea</a:t>
            </a: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 </a:t>
            </a:r>
          </a:p>
          <a:p>
            <a:pPr marL="1340100" lvl="2" indent="-342900">
              <a:spcBef>
                <a:spcPts val="1134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Forces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b="0" strike="noStrike" spc="-1" dirty="0" err="1">
                <a:solidFill>
                  <a:srgbClr val="000000"/>
                </a:solidFill>
                <a:latin typeface="Malgun Gothic Semilight"/>
              </a:rPr>
              <a:t>F</a:t>
            </a:r>
            <a:r>
              <a:rPr lang="it-IT" sz="2400" spc="-1" baseline="-25000" dirty="0" err="1">
                <a:solidFill>
                  <a:srgbClr val="000000"/>
                </a:solidFill>
                <a:latin typeface="Malgun Gothic Semilight"/>
              </a:rPr>
              <a:t>x</a:t>
            </a:r>
            <a:r>
              <a:rPr lang="it-IT" sz="2400" b="0" strike="noStrike" spc="-1" baseline="-25000" dirty="0">
                <a:solidFill>
                  <a:srgbClr val="000000"/>
                </a:solidFill>
                <a:latin typeface="Malgun Gothic Semilight"/>
              </a:rPr>
              <a:t>  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and </a:t>
            </a:r>
            <a:r>
              <a:rPr lang="it-IT" sz="2400" b="0" strike="noStrike" spc="-1" dirty="0" err="1">
                <a:solidFill>
                  <a:srgbClr val="000000"/>
                </a:solidFill>
                <a:latin typeface="Malgun Gothic Semilight"/>
              </a:rPr>
              <a:t>F</a:t>
            </a:r>
            <a:r>
              <a:rPr lang="it-IT" sz="2400" spc="-1" baseline="-25000" dirty="0" err="1">
                <a:solidFill>
                  <a:srgbClr val="000000"/>
                </a:solidFill>
                <a:latin typeface="Malgun Gothic Semilight"/>
              </a:rPr>
              <a:t>y</a:t>
            </a:r>
            <a:r>
              <a:rPr lang="it-IT" sz="2400" spc="-1" baseline="-25000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acting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on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wheel</a:t>
            </a: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1340100" lvl="2" indent="-342900">
              <a:spcBef>
                <a:spcPts val="1134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K</a:t>
            </a:r>
            <a:r>
              <a:rPr lang="it-IT" sz="2400" spc="-1" baseline="-25000" dirty="0" err="1">
                <a:solidFill>
                  <a:srgbClr val="000000"/>
                </a:solidFill>
                <a:latin typeface="Malgun Gothic Semilight"/>
              </a:rPr>
              <a:t>wear</a:t>
            </a:r>
            <a:r>
              <a:rPr lang="it-IT" sz="2400" spc="-1" baseline="-25000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coefficient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opportunely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chosen</a:t>
            </a: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1340100" lvl="2" indent="-342900">
              <a:spcBef>
                <a:spcPts val="1134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endParaRPr lang="it-IT" sz="24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A2C8DA24-E20A-441F-91A6-EF14A28818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8389" y="4628561"/>
            <a:ext cx="4905960" cy="1506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9312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TextShape 1"/>
          <p:cNvSpPr txBox="1"/>
          <p:nvPr/>
        </p:nvSpPr>
        <p:spPr>
          <a:xfrm>
            <a:off x="479880" y="108042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Banking (slide 1)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037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30ADB9AB-9D4D-4E31-97D0-B2FD303BBD14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13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38" name="TextShape 3"/>
          <p:cNvSpPr txBox="1"/>
          <p:nvPr/>
        </p:nvSpPr>
        <p:spPr>
          <a:xfrm>
            <a:off x="953280" y="6477480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3039" name="TextShape 4"/>
          <p:cNvSpPr txBox="1"/>
          <p:nvPr/>
        </p:nvSpPr>
        <p:spPr>
          <a:xfrm>
            <a:off x="357660" y="1054482"/>
            <a:ext cx="11231640" cy="521964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882900" lvl="1" indent="-342900">
              <a:spcBef>
                <a:spcPts val="1134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Banking has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been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considered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in the model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equations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to take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into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acount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shape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of Indianapolis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circuit</a:t>
            </a: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882900" lvl="1" indent="-342900">
              <a:spcBef>
                <a:spcPts val="1134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To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simplify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the model, the car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is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assumed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to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always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travel with in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parallel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with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respect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to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tangent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of the curve. In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this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way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we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only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consider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projection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of the weight force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along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the road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surface</a:t>
            </a: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CA75B960-3AB9-40A1-BF8E-03B9D2B0489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943" b="7713"/>
          <a:stretch/>
        </p:blipFill>
        <p:spPr>
          <a:xfrm>
            <a:off x="6938475" y="3901616"/>
            <a:ext cx="4175727" cy="2540362"/>
          </a:xfrm>
          <a:prstGeom prst="rect">
            <a:avLst/>
          </a:prstGeom>
        </p:spPr>
      </p:pic>
      <p:pic>
        <p:nvPicPr>
          <p:cNvPr id="2" name="Immagine 1">
            <a:extLst>
              <a:ext uri="{FF2B5EF4-FFF2-40B4-BE49-F238E27FC236}">
                <a16:creationId xmlns:a16="http://schemas.microsoft.com/office/drawing/2014/main" id="{6127C6F2-7E6C-4E09-90D7-EAD5B0F9A23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80" t="3901" r="2580" b="5282"/>
          <a:stretch/>
        </p:blipFill>
        <p:spPr>
          <a:xfrm>
            <a:off x="1448914" y="3535775"/>
            <a:ext cx="3291628" cy="2906203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AAF957E7-37E2-495A-9AAF-EF60CEC66B3E}"/>
              </a:ext>
            </a:extLst>
          </p:cNvPr>
          <p:cNvSpPr txBox="1"/>
          <p:nvPr/>
        </p:nvSpPr>
        <p:spPr>
          <a:xfrm>
            <a:off x="6138000" y="3500273"/>
            <a:ext cx="18382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Top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view</a:t>
            </a:r>
            <a:endParaRPr lang="en-GB" sz="2400" spc="-1" dirty="0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E1283086-36D4-4D7C-84D4-596E0884CF90}"/>
              </a:ext>
            </a:extLst>
          </p:cNvPr>
          <p:cNvSpPr txBox="1"/>
          <p:nvPr/>
        </p:nvSpPr>
        <p:spPr>
          <a:xfrm>
            <a:off x="825474" y="3535775"/>
            <a:ext cx="27201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Lateral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view</a:t>
            </a:r>
            <a:endParaRPr lang="en-GB" sz="2400" spc="-1" dirty="0">
              <a:solidFill>
                <a:srgbClr val="000000"/>
              </a:solidFill>
              <a:latin typeface="Malgun Gothic Semilight"/>
            </a:endParaRPr>
          </a:p>
        </p:txBody>
      </p:sp>
    </p:spTree>
    <p:extLst>
      <p:ext uri="{BB962C8B-B14F-4D97-AF65-F5344CB8AC3E}">
        <p14:creationId xmlns:p14="http://schemas.microsoft.com/office/powerpoint/2010/main" val="5651672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TextShape 1"/>
          <p:cNvSpPr txBox="1"/>
          <p:nvPr/>
        </p:nvSpPr>
        <p:spPr>
          <a:xfrm>
            <a:off x="479880" y="108042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Banking (slide 2)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037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30ADB9AB-9D4D-4E31-97D0-B2FD303BBD14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14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38" name="TextShape 3"/>
          <p:cNvSpPr txBox="1"/>
          <p:nvPr/>
        </p:nvSpPr>
        <p:spPr>
          <a:xfrm>
            <a:off x="953280" y="6477480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3039" name="TextShape 4"/>
          <p:cNvSpPr txBox="1"/>
          <p:nvPr/>
        </p:nvSpPr>
        <p:spPr>
          <a:xfrm>
            <a:off x="-94268" y="1440180"/>
            <a:ext cx="11231640" cy="521964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882900" lvl="1" indent="-342900">
              <a:spcBef>
                <a:spcPts val="1134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Given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our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assumptions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,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projection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mg*sin(</a:t>
            </a:r>
            <a:r>
              <a:rPr lang="el-GR" sz="2400" spc="-1" dirty="0">
                <a:solidFill>
                  <a:srgbClr val="000000"/>
                </a:solidFill>
                <a:latin typeface="Malgun Gothic Semilight"/>
              </a:rPr>
              <a:t>γ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)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will</a:t>
            </a: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540000" lvl="1">
              <a:spcBef>
                <a:spcPts val="1134"/>
              </a:spcBef>
              <a:buClr>
                <a:srgbClr val="000000"/>
              </a:buClr>
              <a:buSzPct val="75000"/>
            </a:pP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be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directed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to the center of the curve.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Thus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,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we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</a:p>
          <a:p>
            <a:pPr marL="540000" lvl="1">
              <a:spcBef>
                <a:spcPts val="1134"/>
              </a:spcBef>
              <a:buClr>
                <a:srgbClr val="000000"/>
              </a:buClr>
              <a:buSzPct val="75000"/>
            </a:pP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projected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it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again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to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consider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it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into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our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state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equations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CA75B960-3AB9-40A1-BF8E-03B9D2B048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3611" y="1131647"/>
            <a:ext cx="4028389" cy="2603936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54AA4235-2088-4B9C-8B22-CE120C60BCD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45" b="19492"/>
          <a:stretch/>
        </p:blipFill>
        <p:spPr>
          <a:xfrm>
            <a:off x="20700" y="4044116"/>
            <a:ext cx="12150000" cy="2096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3460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TextShape 1"/>
          <p:cNvSpPr txBox="1"/>
          <p:nvPr/>
        </p:nvSpPr>
        <p:spPr>
          <a:xfrm>
            <a:off x="479880" y="108042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Slipstream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037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30ADB9AB-9D4D-4E31-97D0-B2FD303BBD14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15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38" name="TextShape 3"/>
          <p:cNvSpPr txBox="1"/>
          <p:nvPr/>
        </p:nvSpPr>
        <p:spPr>
          <a:xfrm>
            <a:off x="953280" y="6477480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3039" name="TextShape 4"/>
          <p:cNvSpPr txBox="1"/>
          <p:nvPr/>
        </p:nvSpPr>
        <p:spPr>
          <a:xfrm>
            <a:off x="254524" y="1440180"/>
            <a:ext cx="11231640" cy="521964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882900" lvl="1" indent="-342900">
              <a:spcBef>
                <a:spcPts val="1134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For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slipstream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different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assumptions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have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been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made to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determine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change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of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aerodynamic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coefficients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</a:p>
          <a:p>
            <a:pPr marL="540000" lvl="1">
              <a:spcBef>
                <a:spcPts val="1134"/>
              </a:spcBef>
              <a:buClr>
                <a:srgbClr val="000000"/>
              </a:buClr>
              <a:buSzPct val="75000"/>
            </a:pP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882900" lvl="1" indent="-342900">
              <a:spcBef>
                <a:spcPts val="1134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Different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values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considered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if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vehicle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is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traversing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straight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paths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or curvature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paths</a:t>
            </a: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1340100" lvl="2" indent="-342900">
              <a:spcBef>
                <a:spcPts val="1134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straight path: the drag force decrease is of 15% while the lift force decrease is of 30%</a:t>
            </a: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1340100" lvl="2" indent="-342900">
              <a:spcBef>
                <a:spcPts val="1134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curvature path: the drag force decrease is of 15% while the lift force is left unchanged</a:t>
            </a: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</p:txBody>
      </p:sp>
    </p:spTree>
    <p:extLst>
      <p:ext uri="{BB962C8B-B14F-4D97-AF65-F5344CB8AC3E}">
        <p14:creationId xmlns:p14="http://schemas.microsoft.com/office/powerpoint/2010/main" val="33743699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TextShape 1"/>
          <p:cNvSpPr txBox="1"/>
          <p:nvPr/>
        </p:nvSpPr>
        <p:spPr>
          <a:xfrm>
            <a:off x="480180" y="198180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Validation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of the model 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037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30ADB9AB-9D4D-4E31-97D0-B2FD303BBD14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16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38" name="TextShape 3"/>
          <p:cNvSpPr txBox="1"/>
          <p:nvPr/>
        </p:nvSpPr>
        <p:spPr>
          <a:xfrm>
            <a:off x="953280" y="6477480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3039" name="TextShape 4"/>
          <p:cNvSpPr txBox="1"/>
          <p:nvPr/>
        </p:nvSpPr>
        <p:spPr>
          <a:xfrm>
            <a:off x="254524" y="1025397"/>
            <a:ext cx="11231640" cy="521964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882900" lvl="1" indent="-342900">
              <a:spcBef>
                <a:spcPts val="1134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aspects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analysed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so far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contribute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to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define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our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model </a:t>
            </a:r>
          </a:p>
          <a:p>
            <a:pPr marL="540000" lvl="1">
              <a:spcBef>
                <a:spcPts val="1134"/>
              </a:spcBef>
              <a:buClr>
                <a:srgbClr val="000000"/>
              </a:buClr>
              <a:buSzPct val="75000"/>
            </a:pP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882900" lvl="1" indent="-342900">
              <a:spcBef>
                <a:spcPts val="1134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Some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simulations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have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been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run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to test and validate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it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.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objective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is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to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analysed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behaviour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of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vehicle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with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manouvers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:</a:t>
            </a:r>
          </a:p>
          <a:p>
            <a:pPr marL="1365300" lvl="2" indent="-342900">
              <a:lnSpc>
                <a:spcPts val="16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Arial" panose="020B0604020202020204" pitchFamily="34" charset="0"/>
              <a:buChar char="•"/>
            </a:pPr>
            <a:r>
              <a:rPr lang="it-IT" sz="2200" spc="-1" dirty="0">
                <a:solidFill>
                  <a:srgbClr val="000000"/>
                </a:solidFill>
                <a:latin typeface="Malgun Gothic Semilight"/>
              </a:rPr>
              <a:t>Non-</a:t>
            </a:r>
            <a:r>
              <a:rPr lang="it-IT" sz="2200" spc="-1" dirty="0" err="1">
                <a:solidFill>
                  <a:srgbClr val="000000"/>
                </a:solidFill>
                <a:latin typeface="Malgun Gothic Semilight"/>
              </a:rPr>
              <a:t>accelerating</a:t>
            </a:r>
            <a:r>
              <a:rPr lang="it-IT" sz="22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200" spc="-1" dirty="0" err="1">
                <a:solidFill>
                  <a:srgbClr val="000000"/>
                </a:solidFill>
                <a:latin typeface="Malgun Gothic Semilight"/>
              </a:rPr>
              <a:t>straight</a:t>
            </a:r>
            <a:r>
              <a:rPr lang="it-IT" sz="22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200" spc="-1" dirty="0" err="1">
                <a:solidFill>
                  <a:srgbClr val="000000"/>
                </a:solidFill>
                <a:latin typeface="Malgun Gothic Semilight"/>
              </a:rPr>
              <a:t>path</a:t>
            </a:r>
            <a:endParaRPr lang="it-IT" sz="2200" spc="-1" dirty="0">
              <a:solidFill>
                <a:srgbClr val="000000"/>
              </a:solidFill>
              <a:latin typeface="Malgun Gothic Semilight"/>
            </a:endParaRPr>
          </a:p>
          <a:p>
            <a:pPr marL="1365300" lvl="2" indent="-342900">
              <a:lnSpc>
                <a:spcPts val="16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Arial" panose="020B0604020202020204" pitchFamily="34" charset="0"/>
              <a:buChar char="•"/>
            </a:pPr>
            <a:r>
              <a:rPr lang="it-IT" sz="2200" spc="-1" dirty="0" err="1">
                <a:solidFill>
                  <a:srgbClr val="000000"/>
                </a:solidFill>
                <a:latin typeface="Malgun Gothic Semilight"/>
              </a:rPr>
              <a:t>Accelerating</a:t>
            </a:r>
            <a:r>
              <a:rPr lang="it-IT" sz="22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200" spc="-1" dirty="0" err="1">
                <a:solidFill>
                  <a:srgbClr val="000000"/>
                </a:solidFill>
                <a:latin typeface="Malgun Gothic Semilight"/>
              </a:rPr>
              <a:t>straight</a:t>
            </a:r>
            <a:r>
              <a:rPr lang="it-IT" sz="22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200" spc="-1" dirty="0" err="1">
                <a:solidFill>
                  <a:srgbClr val="000000"/>
                </a:solidFill>
                <a:latin typeface="Malgun Gothic Semilight"/>
              </a:rPr>
              <a:t>path</a:t>
            </a:r>
            <a:endParaRPr lang="it-IT" sz="2200" spc="-1" dirty="0">
              <a:solidFill>
                <a:srgbClr val="000000"/>
              </a:solidFill>
              <a:latin typeface="Malgun Gothic Semilight"/>
            </a:endParaRPr>
          </a:p>
          <a:p>
            <a:pPr marL="1365300" lvl="2" indent="-342900">
              <a:lnSpc>
                <a:spcPts val="16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Arial" panose="020B0604020202020204" pitchFamily="34" charset="0"/>
              <a:buChar char="•"/>
            </a:pPr>
            <a:r>
              <a:rPr lang="it-IT" sz="2200" spc="-1" dirty="0" err="1">
                <a:solidFill>
                  <a:srgbClr val="000000"/>
                </a:solidFill>
                <a:latin typeface="Malgun Gothic Semilight"/>
              </a:rPr>
              <a:t>Accelerating</a:t>
            </a:r>
            <a:r>
              <a:rPr lang="it-IT" sz="22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200" spc="-1" dirty="0" err="1">
                <a:solidFill>
                  <a:srgbClr val="000000"/>
                </a:solidFill>
                <a:latin typeface="Malgun Gothic Semilight"/>
              </a:rPr>
              <a:t>straight</a:t>
            </a:r>
            <a:r>
              <a:rPr lang="it-IT" sz="22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200" spc="-1" dirty="0" err="1">
                <a:solidFill>
                  <a:srgbClr val="000000"/>
                </a:solidFill>
                <a:latin typeface="Malgun Gothic Semilight"/>
              </a:rPr>
              <a:t>path</a:t>
            </a:r>
            <a:r>
              <a:rPr lang="it-IT" sz="2200" spc="-1" dirty="0">
                <a:solidFill>
                  <a:srgbClr val="000000"/>
                </a:solidFill>
                <a:latin typeface="Malgun Gothic Semilight"/>
              </a:rPr>
              <a:t> on a </a:t>
            </a:r>
            <a:r>
              <a:rPr lang="it-IT" sz="2200" spc="-1" dirty="0" err="1">
                <a:solidFill>
                  <a:srgbClr val="000000"/>
                </a:solidFill>
                <a:latin typeface="Malgun Gothic Semilight"/>
              </a:rPr>
              <a:t>banked</a:t>
            </a:r>
            <a:r>
              <a:rPr lang="it-IT" sz="2200" spc="-1" dirty="0">
                <a:solidFill>
                  <a:srgbClr val="000000"/>
                </a:solidFill>
                <a:latin typeface="Malgun Gothic Semilight"/>
              </a:rPr>
              <a:t> road</a:t>
            </a:r>
          </a:p>
          <a:p>
            <a:pPr marL="1365300" lvl="2" indent="-342900">
              <a:lnSpc>
                <a:spcPts val="16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Arial" panose="020B0604020202020204" pitchFamily="34" charset="0"/>
              <a:buChar char="•"/>
            </a:pPr>
            <a:r>
              <a:rPr lang="it-IT" sz="2200" spc="-1" dirty="0" err="1">
                <a:solidFill>
                  <a:srgbClr val="000000"/>
                </a:solidFill>
                <a:latin typeface="Malgun Gothic Semilight"/>
              </a:rPr>
              <a:t>Accelerating-Braking</a:t>
            </a:r>
            <a:r>
              <a:rPr lang="it-IT" sz="22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200" spc="-1" dirty="0" err="1">
                <a:solidFill>
                  <a:srgbClr val="000000"/>
                </a:solidFill>
                <a:latin typeface="Malgun Gothic Semilight"/>
              </a:rPr>
              <a:t>straight</a:t>
            </a:r>
            <a:r>
              <a:rPr lang="it-IT" sz="22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200" spc="-1" dirty="0" err="1">
                <a:solidFill>
                  <a:srgbClr val="000000"/>
                </a:solidFill>
                <a:latin typeface="Malgun Gothic Semilight"/>
              </a:rPr>
              <a:t>path</a:t>
            </a:r>
            <a:endParaRPr lang="it-IT" sz="2200" spc="-1" dirty="0">
              <a:solidFill>
                <a:srgbClr val="000000"/>
              </a:solidFill>
              <a:latin typeface="Malgun Gothic Semilight"/>
            </a:endParaRPr>
          </a:p>
          <a:p>
            <a:pPr marL="1365300" lvl="2" indent="-342900">
              <a:lnSpc>
                <a:spcPts val="16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Arial" panose="020B0604020202020204" pitchFamily="34" charset="0"/>
              <a:buChar char="•"/>
            </a:pPr>
            <a:r>
              <a:rPr lang="it-IT" sz="2200" spc="-1" dirty="0">
                <a:solidFill>
                  <a:srgbClr val="000000"/>
                </a:solidFill>
                <a:latin typeface="Malgun Gothic Semilight"/>
              </a:rPr>
              <a:t>Constant </a:t>
            </a:r>
            <a:r>
              <a:rPr lang="it-IT" sz="2200" spc="-1" dirty="0" err="1">
                <a:solidFill>
                  <a:srgbClr val="000000"/>
                </a:solidFill>
                <a:latin typeface="Malgun Gothic Semilight"/>
              </a:rPr>
              <a:t>steer</a:t>
            </a:r>
            <a:r>
              <a:rPr lang="it-IT" sz="2200" spc="-1" dirty="0">
                <a:solidFill>
                  <a:srgbClr val="000000"/>
                </a:solidFill>
                <a:latin typeface="Malgun Gothic Semilight"/>
              </a:rPr>
              <a:t> and </a:t>
            </a:r>
            <a:r>
              <a:rPr lang="it-IT" sz="2200" spc="-1" dirty="0" err="1">
                <a:solidFill>
                  <a:srgbClr val="000000"/>
                </a:solidFill>
                <a:latin typeface="Malgun Gothic Semilight"/>
              </a:rPr>
              <a:t>incresing</a:t>
            </a:r>
            <a:r>
              <a:rPr lang="it-IT" sz="22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200" spc="-1" dirty="0" err="1">
                <a:solidFill>
                  <a:srgbClr val="000000"/>
                </a:solidFill>
                <a:latin typeface="Malgun Gothic Semilight"/>
              </a:rPr>
              <a:t>velocity</a:t>
            </a:r>
            <a:r>
              <a:rPr lang="it-IT" sz="22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200" spc="-1" dirty="0" err="1">
                <a:solidFill>
                  <a:srgbClr val="000000"/>
                </a:solidFill>
                <a:latin typeface="Malgun Gothic Semilight"/>
              </a:rPr>
              <a:t>path</a:t>
            </a:r>
            <a:endParaRPr lang="it-IT" sz="2200" spc="-1" dirty="0">
              <a:solidFill>
                <a:srgbClr val="000000"/>
              </a:solidFill>
              <a:latin typeface="Malgun Gothic Semilight"/>
            </a:endParaRPr>
          </a:p>
          <a:p>
            <a:pPr marL="1365300" lvl="2" indent="-342900">
              <a:lnSpc>
                <a:spcPts val="16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Arial" panose="020B0604020202020204" pitchFamily="34" charset="0"/>
              <a:buChar char="•"/>
            </a:pPr>
            <a:r>
              <a:rPr lang="it-IT" sz="2200" spc="-1" dirty="0" err="1">
                <a:solidFill>
                  <a:srgbClr val="000000"/>
                </a:solidFill>
                <a:latin typeface="Malgun Gothic Semilight"/>
              </a:rPr>
              <a:t>Sinusoidal</a:t>
            </a:r>
            <a:r>
              <a:rPr lang="it-IT" sz="22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200" spc="-1" dirty="0" err="1">
                <a:solidFill>
                  <a:srgbClr val="000000"/>
                </a:solidFill>
                <a:latin typeface="Malgun Gothic Semilight"/>
              </a:rPr>
              <a:t>wave</a:t>
            </a:r>
            <a:r>
              <a:rPr lang="it-IT" sz="22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200" spc="-1" dirty="0" err="1">
                <a:solidFill>
                  <a:srgbClr val="000000"/>
                </a:solidFill>
                <a:latin typeface="Malgun Gothic Semilight"/>
              </a:rPr>
              <a:t>path</a:t>
            </a:r>
            <a:endParaRPr lang="it-IT" sz="2200" spc="-1" dirty="0">
              <a:solidFill>
                <a:srgbClr val="000000"/>
              </a:solidFill>
              <a:latin typeface="Malgun Gothic Semilight"/>
            </a:endParaRPr>
          </a:p>
          <a:p>
            <a:pPr marL="1365300" lvl="2" indent="-342900">
              <a:lnSpc>
                <a:spcPts val="16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Arial" panose="020B0604020202020204" pitchFamily="34" charset="0"/>
              <a:buChar char="•"/>
            </a:pPr>
            <a:r>
              <a:rPr lang="it-IT" sz="2200" spc="-1" dirty="0">
                <a:solidFill>
                  <a:srgbClr val="000000"/>
                </a:solidFill>
                <a:latin typeface="Malgun Gothic Semilight"/>
              </a:rPr>
              <a:t>Constant speed and </a:t>
            </a:r>
            <a:r>
              <a:rPr lang="it-IT" sz="2200" spc="-1" dirty="0" err="1">
                <a:solidFill>
                  <a:srgbClr val="000000"/>
                </a:solidFill>
                <a:latin typeface="Malgun Gothic Semilight"/>
              </a:rPr>
              <a:t>increasing</a:t>
            </a:r>
            <a:r>
              <a:rPr lang="it-IT" sz="2200" spc="-1" dirty="0">
                <a:solidFill>
                  <a:srgbClr val="000000"/>
                </a:solidFill>
                <a:latin typeface="Malgun Gothic Semilight"/>
              </a:rPr>
              <a:t> steering angle</a:t>
            </a:r>
          </a:p>
          <a:p>
            <a:pPr marL="1365300" lvl="2" indent="-342900">
              <a:lnSpc>
                <a:spcPts val="16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Arial" panose="020B0604020202020204" pitchFamily="34" charset="0"/>
              <a:buChar char="•"/>
            </a:pPr>
            <a:endParaRPr lang="it-IT" sz="2200" spc="-1" dirty="0">
              <a:solidFill>
                <a:srgbClr val="000000"/>
              </a:solidFill>
              <a:latin typeface="Malgun Gothic Semilight"/>
            </a:endParaRPr>
          </a:p>
          <a:p>
            <a:pPr marL="882900" lvl="1" indent="-342900">
              <a:spcBef>
                <a:spcPts val="1134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More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details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can be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found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in the PDF</a:t>
            </a:r>
          </a:p>
        </p:txBody>
      </p:sp>
    </p:spTree>
    <p:extLst>
      <p:ext uri="{BB962C8B-B14F-4D97-AF65-F5344CB8AC3E}">
        <p14:creationId xmlns:p14="http://schemas.microsoft.com/office/powerpoint/2010/main" val="18978988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3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1BA85AC3-4BA1-4C5A-AD20-6196E720DD67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17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24" name="TextShape 3"/>
          <p:cNvSpPr txBox="1"/>
          <p:nvPr/>
        </p:nvSpPr>
        <p:spPr>
          <a:xfrm>
            <a:off x="953280" y="6505761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3" name="TextShape 1">
            <a:extLst>
              <a:ext uri="{FF2B5EF4-FFF2-40B4-BE49-F238E27FC236}">
                <a16:creationId xmlns:a16="http://schemas.microsoft.com/office/drawing/2014/main" id="{9E0474D4-2C13-4B62-8A88-5E9E146699C1}"/>
              </a:ext>
            </a:extLst>
          </p:cNvPr>
          <p:cNvSpPr txBox="1"/>
          <p:nvPr/>
        </p:nvSpPr>
        <p:spPr>
          <a:xfrm>
            <a:off x="438784" y="82302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Control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145A4F2F-AFA2-4BB9-84A3-AF6424F9ABC0}"/>
              </a:ext>
            </a:extLst>
          </p:cNvPr>
          <p:cNvSpPr txBox="1"/>
          <p:nvPr/>
        </p:nvSpPr>
        <p:spPr>
          <a:xfrm>
            <a:off x="438784" y="1263192"/>
            <a:ext cx="1149555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To make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vehicle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move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according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to a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desired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trajectory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it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is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necessary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to design a controller</a:t>
            </a:r>
          </a:p>
          <a:p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We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first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need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to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linearize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the model to design the controller on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it</a:t>
            </a: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We choose as operating point for linearization a point where we assume that: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the vehicle is moving on a straight path 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the vehicle has a constant longitudinal speed</a:t>
            </a:r>
          </a:p>
        </p:txBody>
      </p:sp>
    </p:spTree>
    <p:extLst>
      <p:ext uri="{BB962C8B-B14F-4D97-AF65-F5344CB8AC3E}">
        <p14:creationId xmlns:p14="http://schemas.microsoft.com/office/powerpoint/2010/main" val="23913835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>
            <a:extLst>
              <a:ext uri="{FF2B5EF4-FFF2-40B4-BE49-F238E27FC236}">
                <a16:creationId xmlns:a16="http://schemas.microsoft.com/office/drawing/2014/main" id="{DD9E2351-4188-494F-A24A-ED5D824703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476"/>
          <a:stretch/>
        </p:blipFill>
        <p:spPr>
          <a:xfrm>
            <a:off x="2240336" y="1506759"/>
            <a:ext cx="5999585" cy="2092533"/>
          </a:xfrm>
          <a:prstGeom prst="rect">
            <a:avLst/>
          </a:prstGeom>
        </p:spPr>
      </p:pic>
      <p:sp>
        <p:nvSpPr>
          <p:cNvPr id="3039" name="TextShape 4"/>
          <p:cNvSpPr txBox="1"/>
          <p:nvPr/>
        </p:nvSpPr>
        <p:spPr>
          <a:xfrm>
            <a:off x="225356" y="1304975"/>
            <a:ext cx="11231640" cy="521964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882900" lvl="1" indent="-342900">
              <a:spcBef>
                <a:spcPts val="1134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Non linear </a:t>
            </a:r>
            <a:r>
              <a:rPr lang="it-IT" sz="2400" b="0" strike="noStrike" spc="-1" dirty="0" err="1">
                <a:solidFill>
                  <a:srgbClr val="000000"/>
                </a:solidFill>
                <a:latin typeface="Malgun Gothic Semilight"/>
              </a:rPr>
              <a:t>equation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of the model</a:t>
            </a:r>
          </a:p>
          <a:p>
            <a:pPr marL="882900" lvl="1" indent="-342900">
              <a:spcBef>
                <a:spcPts val="1134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882900" lvl="1" indent="-342900">
              <a:spcBef>
                <a:spcPts val="1134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882900" lvl="1" indent="-342900">
              <a:spcBef>
                <a:spcPts val="1134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540000" lvl="1">
              <a:spcBef>
                <a:spcPts val="1134"/>
              </a:spcBef>
              <a:buClr>
                <a:srgbClr val="000000"/>
              </a:buClr>
              <a:buSzPct val="75000"/>
            </a:pP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882900" lvl="1" indent="-342900">
              <a:spcBef>
                <a:spcPts val="1134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The values of states and inputs at the considered operating point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are </a:t>
            </a:r>
            <a:endParaRPr lang="it-IT" sz="24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036" name="TextShape 1"/>
          <p:cNvSpPr txBox="1"/>
          <p:nvPr/>
        </p:nvSpPr>
        <p:spPr>
          <a:xfrm>
            <a:off x="479880" y="164602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Linearized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dynamic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bicycle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model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037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30ADB9AB-9D4D-4E31-97D0-B2FD303BBD14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18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38" name="TextShape 3"/>
          <p:cNvSpPr txBox="1"/>
          <p:nvPr/>
        </p:nvSpPr>
        <p:spPr>
          <a:xfrm>
            <a:off x="953280" y="6477480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2D614055-F26B-47FA-BD70-2BB048DCB0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156" y="1713770"/>
            <a:ext cx="1285308" cy="1885522"/>
          </a:xfrm>
          <a:prstGeom prst="rect">
            <a:avLst/>
          </a:prstGeom>
        </p:spPr>
      </p:pic>
      <p:pic>
        <p:nvPicPr>
          <p:cNvPr id="2" name="Immagine 1">
            <a:extLst>
              <a:ext uri="{FF2B5EF4-FFF2-40B4-BE49-F238E27FC236}">
                <a16:creationId xmlns:a16="http://schemas.microsoft.com/office/drawing/2014/main" id="{55E6C1FB-C25B-4C95-8385-E468F0CF3D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25665" y="1283904"/>
            <a:ext cx="2976295" cy="2308147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14BBDE9B-8F09-470A-BF85-8447A2930A5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7826" t="13741" r="3246"/>
          <a:stretch/>
        </p:blipFill>
        <p:spPr>
          <a:xfrm>
            <a:off x="2725471" y="4330458"/>
            <a:ext cx="2315852" cy="2041565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ECDF9FC4-B43A-407F-8FBB-BF7F1647ECF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5040" t="-634"/>
          <a:stretch/>
        </p:blipFill>
        <p:spPr>
          <a:xfrm>
            <a:off x="6306532" y="4466079"/>
            <a:ext cx="1543290" cy="1905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3334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3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1BA85AC3-4BA1-4C5A-AD20-6196E720DD67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19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24" name="TextShape 3"/>
          <p:cNvSpPr txBox="1"/>
          <p:nvPr/>
        </p:nvSpPr>
        <p:spPr>
          <a:xfrm>
            <a:off x="953280" y="6505761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3" name="TextShape 1">
            <a:extLst>
              <a:ext uri="{FF2B5EF4-FFF2-40B4-BE49-F238E27FC236}">
                <a16:creationId xmlns:a16="http://schemas.microsoft.com/office/drawing/2014/main" id="{9E0474D4-2C13-4B62-8A88-5E9E146699C1}"/>
              </a:ext>
            </a:extLst>
          </p:cNvPr>
          <p:cNvSpPr txBox="1"/>
          <p:nvPr/>
        </p:nvSpPr>
        <p:spPr>
          <a:xfrm>
            <a:off x="438784" y="82302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Control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145A4F2F-AFA2-4BB9-84A3-AF6424F9ABC0}"/>
              </a:ext>
            </a:extLst>
          </p:cNvPr>
          <p:cNvSpPr txBox="1"/>
          <p:nvPr/>
        </p:nvSpPr>
        <p:spPr>
          <a:xfrm>
            <a:off x="438784" y="1263192"/>
            <a:ext cx="1149555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Expanding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the system in a Taylor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series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we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have</a:t>
            </a: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Considering linear tyre model and linear version of the slip angles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spc="-1" dirty="0">
              <a:solidFill>
                <a:srgbClr val="000000"/>
              </a:solidFill>
              <a:latin typeface="Malgun Gothic Semiligh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2400" dirty="0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62B05FEC-A930-4CD8-9489-5EA31861EC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1652" y="1747319"/>
            <a:ext cx="7668695" cy="790685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CDE4FE83-498F-4FBD-ABBC-7CB7FF136D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0043" y="3429000"/>
            <a:ext cx="3962114" cy="2821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4813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TextShape 1"/>
          <p:cNvSpPr txBox="1"/>
          <p:nvPr/>
        </p:nvSpPr>
        <p:spPr>
          <a:xfrm>
            <a:off x="479880" y="145748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Project‘s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objective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037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30ADB9AB-9D4D-4E31-97D0-B2FD303BBD14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2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38" name="TextShape 3"/>
          <p:cNvSpPr txBox="1"/>
          <p:nvPr/>
        </p:nvSpPr>
        <p:spPr>
          <a:xfrm>
            <a:off x="953280" y="6477480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3039" name="TextShape 4"/>
          <p:cNvSpPr txBox="1"/>
          <p:nvPr/>
        </p:nvSpPr>
        <p:spPr>
          <a:xfrm>
            <a:off x="357660" y="1257840"/>
            <a:ext cx="11231640" cy="521964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882900" lvl="1" indent="-342900">
              <a:spcBef>
                <a:spcPts val="1134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The goal of the project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is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to create a car simulator running on Indianapolis Motor Speedway</a:t>
            </a:r>
          </a:p>
          <a:p>
            <a:pPr marL="882900" lvl="1" indent="-342900">
              <a:spcBef>
                <a:spcPts val="1134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882900" lvl="1" indent="-342900">
              <a:spcBef>
                <a:spcPts val="1134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The focus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is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to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obtain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relevant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data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that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can be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useful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for the Indy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Autonomous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challenge</a:t>
            </a:r>
          </a:p>
          <a:p>
            <a:pPr marL="882900" lvl="1" indent="-342900">
              <a:spcBef>
                <a:spcPts val="1134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882900" lvl="1" indent="-342900">
              <a:spcBef>
                <a:spcPts val="1134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different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values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used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for the car model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correspond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to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real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data of the car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that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will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run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competition</a:t>
            </a: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882900" lvl="1" indent="-342900">
              <a:spcBef>
                <a:spcPts val="1134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882900" lvl="1" indent="-342900">
              <a:spcBef>
                <a:spcPts val="1134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Developed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using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Matlab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/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Simulink</a:t>
            </a: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540000" lvl="1">
              <a:spcBef>
                <a:spcPts val="1134"/>
              </a:spcBef>
              <a:buClr>
                <a:srgbClr val="000000"/>
              </a:buClr>
              <a:buSzPct val="75000"/>
            </a:pPr>
            <a:endParaRPr lang="it-IT" sz="24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</p:spTree>
    <p:extLst>
      <p:ext uri="{BB962C8B-B14F-4D97-AF65-F5344CB8AC3E}">
        <p14:creationId xmlns:p14="http://schemas.microsoft.com/office/powerpoint/2010/main" val="24707888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3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1BA85AC3-4BA1-4C5A-AD20-6196E720DD67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20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24" name="TextShape 3"/>
          <p:cNvSpPr txBox="1"/>
          <p:nvPr/>
        </p:nvSpPr>
        <p:spPr>
          <a:xfrm>
            <a:off x="953280" y="6505761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3" name="TextShape 1">
            <a:extLst>
              <a:ext uri="{FF2B5EF4-FFF2-40B4-BE49-F238E27FC236}">
                <a16:creationId xmlns:a16="http://schemas.microsoft.com/office/drawing/2014/main" id="{9E0474D4-2C13-4B62-8A88-5E9E146699C1}"/>
              </a:ext>
            </a:extLst>
          </p:cNvPr>
          <p:cNvSpPr txBox="1"/>
          <p:nvPr/>
        </p:nvSpPr>
        <p:spPr>
          <a:xfrm>
            <a:off x="438784" y="82302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Control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145A4F2F-AFA2-4BB9-84A3-AF6424F9ABC0}"/>
              </a:ext>
            </a:extLst>
          </p:cNvPr>
          <p:cNvSpPr txBox="1"/>
          <p:nvPr/>
        </p:nvSpPr>
        <p:spPr>
          <a:xfrm>
            <a:off x="202131" y="1164658"/>
            <a:ext cx="1194486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values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for C</a:t>
            </a:r>
            <a:r>
              <a:rPr lang="it-IT" sz="2400" spc="-1" baseline="-25000" dirty="0">
                <a:solidFill>
                  <a:srgbClr val="000000"/>
                </a:solidFill>
                <a:latin typeface="Malgun Gothic Semilight"/>
              </a:rPr>
              <a:t>F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 and C</a:t>
            </a:r>
            <a:r>
              <a:rPr lang="it-IT" sz="2400" spc="-1" baseline="-25000" dirty="0">
                <a:solidFill>
                  <a:srgbClr val="000000"/>
                </a:solidFill>
                <a:latin typeface="Malgun Gothic Semilight"/>
              </a:rPr>
              <a:t>R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have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been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chosen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to best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approximate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Pacejka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tyre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model in the case of small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angles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according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to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mean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vertical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load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on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each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wheel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</a:p>
          <a:p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2400" dirty="0"/>
          </a:p>
          <a:p>
            <a:endParaRPr lang="en-GB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2400" dirty="0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0D33C0FC-6139-4B28-A6CF-3EC6EFF652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0458" y="1969587"/>
            <a:ext cx="8232511" cy="4484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3943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>
            <a:extLst>
              <a:ext uri="{FF2B5EF4-FFF2-40B4-BE49-F238E27FC236}">
                <a16:creationId xmlns:a16="http://schemas.microsoft.com/office/drawing/2014/main" id="{8351CA2B-0746-4787-9B74-CB329F4624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5557" y="1949352"/>
            <a:ext cx="8974867" cy="4042433"/>
          </a:xfrm>
          <a:prstGeom prst="rect">
            <a:avLst/>
          </a:prstGeom>
        </p:spPr>
      </p:pic>
      <p:sp>
        <p:nvSpPr>
          <p:cNvPr id="3023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1BA85AC3-4BA1-4C5A-AD20-6196E720DD67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21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24" name="TextShape 3"/>
          <p:cNvSpPr txBox="1"/>
          <p:nvPr/>
        </p:nvSpPr>
        <p:spPr>
          <a:xfrm>
            <a:off x="953280" y="6505761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3" name="TextShape 1">
            <a:extLst>
              <a:ext uri="{FF2B5EF4-FFF2-40B4-BE49-F238E27FC236}">
                <a16:creationId xmlns:a16="http://schemas.microsoft.com/office/drawing/2014/main" id="{9E0474D4-2C13-4B62-8A88-5E9E146699C1}"/>
              </a:ext>
            </a:extLst>
          </p:cNvPr>
          <p:cNvSpPr txBox="1"/>
          <p:nvPr/>
        </p:nvSpPr>
        <p:spPr>
          <a:xfrm>
            <a:off x="438784" y="82302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Control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145A4F2F-AFA2-4BB9-84A3-AF6424F9ABC0}"/>
              </a:ext>
            </a:extLst>
          </p:cNvPr>
          <p:cNvSpPr txBox="1"/>
          <p:nvPr/>
        </p:nvSpPr>
        <p:spPr>
          <a:xfrm>
            <a:off x="438784" y="1263192"/>
            <a:ext cx="1149555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So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we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obtain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linearized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2400" dirty="0"/>
          </a:p>
          <a:p>
            <a:endParaRPr lang="en-GB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2400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C948AD23-4C3B-41F6-AD40-A5C270E5F2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576" y="2346330"/>
            <a:ext cx="1590897" cy="3248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620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TextShape 1"/>
          <p:cNvSpPr txBox="1"/>
          <p:nvPr/>
        </p:nvSpPr>
        <p:spPr>
          <a:xfrm>
            <a:off x="479880" y="108042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Control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037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30ADB9AB-9D4D-4E31-97D0-B2FD303BBD14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22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38" name="TextShape 3"/>
          <p:cNvSpPr txBox="1"/>
          <p:nvPr/>
        </p:nvSpPr>
        <p:spPr>
          <a:xfrm>
            <a:off x="953280" y="6477480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3039" name="TextShape 4"/>
          <p:cNvSpPr txBox="1"/>
          <p:nvPr/>
        </p:nvSpPr>
        <p:spPr>
          <a:xfrm>
            <a:off x="254524" y="1440180"/>
            <a:ext cx="11231640" cy="521964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882900" lvl="1" indent="-342900">
              <a:spcBef>
                <a:spcPts val="1134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In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our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particular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case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it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is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possible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to split the control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logic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into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two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independent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controllers</a:t>
            </a:r>
          </a:p>
          <a:p>
            <a:pPr marL="540000" lvl="1">
              <a:spcBef>
                <a:spcPts val="1134"/>
              </a:spcBef>
              <a:buClr>
                <a:srgbClr val="000000"/>
              </a:buClr>
              <a:buSzPct val="75000"/>
            </a:pP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1340100" lvl="2" indent="-342900">
              <a:spcBef>
                <a:spcPts val="1134"/>
              </a:spcBef>
              <a:buClr>
                <a:srgbClr val="000000"/>
              </a:buClr>
              <a:buSzPct val="75000"/>
              <a:buFont typeface="Wingdings" panose="05000000000000000000" pitchFamily="2" charset="2"/>
              <a:buChar char="Ø"/>
            </a:pPr>
            <a:r>
              <a:rPr lang="it-IT" sz="2400" b="1" spc="-1" dirty="0" err="1">
                <a:solidFill>
                  <a:srgbClr val="000000"/>
                </a:solidFill>
                <a:latin typeface="Malgun Gothic Semilight"/>
              </a:rPr>
              <a:t>Longitudinal</a:t>
            </a:r>
            <a:r>
              <a:rPr lang="it-IT" sz="2400" b="1" spc="-1" dirty="0">
                <a:solidFill>
                  <a:srgbClr val="000000"/>
                </a:solidFill>
                <a:latin typeface="Malgun Gothic Semilight"/>
              </a:rPr>
              <a:t> controller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: by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controlling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force on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rear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wheel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b="1" spc="-1" dirty="0" err="1">
                <a:solidFill>
                  <a:srgbClr val="000000"/>
                </a:solidFill>
                <a:latin typeface="Malgun Gothic Semilight"/>
              </a:rPr>
              <a:t>F</a:t>
            </a:r>
            <a:r>
              <a:rPr lang="it-IT" sz="2400" b="1" spc="-1" baseline="-25000" dirty="0" err="1">
                <a:solidFill>
                  <a:srgbClr val="000000"/>
                </a:solidFill>
                <a:latin typeface="Malgun Gothic Semilight"/>
              </a:rPr>
              <a:t>xR</a:t>
            </a:r>
            <a:r>
              <a:rPr lang="it-IT" sz="2400" b="1" spc="-1" baseline="-25000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,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it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makes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vehicle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follow a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given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velocity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profile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along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predefined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trajectory</a:t>
            </a:r>
            <a:endParaRPr lang="it-IT" sz="2400" b="1" spc="-1" dirty="0">
              <a:solidFill>
                <a:srgbClr val="000000"/>
              </a:solidFill>
              <a:latin typeface="Malgun Gothic Semilight"/>
            </a:endParaRPr>
          </a:p>
          <a:p>
            <a:pPr marL="1340100" lvl="2" indent="-342900">
              <a:spcBef>
                <a:spcPts val="1134"/>
              </a:spcBef>
              <a:buClr>
                <a:srgbClr val="000000"/>
              </a:buClr>
              <a:buSzPct val="75000"/>
              <a:buFont typeface="Wingdings" panose="05000000000000000000" pitchFamily="2" charset="2"/>
              <a:buChar char="Ø"/>
            </a:pPr>
            <a:r>
              <a:rPr lang="it-IT" sz="2400" b="1" spc="-1" dirty="0" err="1">
                <a:solidFill>
                  <a:srgbClr val="000000"/>
                </a:solidFill>
                <a:latin typeface="Malgun Gothic Semilight"/>
              </a:rPr>
              <a:t>Lateral</a:t>
            </a:r>
            <a:r>
              <a:rPr lang="it-IT" sz="2400" b="1" spc="-1" dirty="0">
                <a:solidFill>
                  <a:srgbClr val="000000"/>
                </a:solidFill>
                <a:latin typeface="Malgun Gothic Semilight"/>
              </a:rPr>
              <a:t> controller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: by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controlling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the steering angle </a:t>
            </a:r>
            <a:r>
              <a:rPr lang="it-IT" sz="2400" b="1" spc="-1" dirty="0">
                <a:solidFill>
                  <a:srgbClr val="000000"/>
                </a:solidFill>
                <a:latin typeface="Malgun Gothic Semilight"/>
              </a:rPr>
              <a:t>δ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,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it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tries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to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minimize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lateral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error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with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respect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to a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virtual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point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determined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by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vehicle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status and the </a:t>
            </a:r>
            <a:r>
              <a:rPr lang="it-IT" sz="2400" b="1" spc="-1" dirty="0" err="1">
                <a:solidFill>
                  <a:srgbClr val="000000"/>
                </a:solidFill>
                <a:latin typeface="Malgun Gothic Semilight"/>
              </a:rPr>
              <a:t>lookahead</a:t>
            </a:r>
            <a:r>
              <a:rPr lang="it-IT" sz="2400" b="1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b="1" spc="-1" dirty="0" err="1">
                <a:solidFill>
                  <a:srgbClr val="000000"/>
                </a:solidFill>
                <a:latin typeface="Malgun Gothic Semilight"/>
              </a:rPr>
              <a:t>distance</a:t>
            </a:r>
            <a:endParaRPr lang="it-IT" sz="2400" b="1" spc="-1" dirty="0">
              <a:solidFill>
                <a:srgbClr val="000000"/>
              </a:solidFill>
              <a:latin typeface="Malgun Gothic Semilight"/>
            </a:endParaRPr>
          </a:p>
          <a:p>
            <a:pPr marL="540000" lvl="1">
              <a:spcBef>
                <a:spcPts val="1134"/>
              </a:spcBef>
              <a:buClr>
                <a:srgbClr val="000000"/>
              </a:buClr>
              <a:buSzPct val="75000"/>
            </a:pP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</p:txBody>
      </p:sp>
    </p:spTree>
    <p:extLst>
      <p:ext uri="{BB962C8B-B14F-4D97-AF65-F5344CB8AC3E}">
        <p14:creationId xmlns:p14="http://schemas.microsoft.com/office/powerpoint/2010/main" val="2862852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3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1BA85AC3-4BA1-4C5A-AD20-6196E720DD67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23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24" name="TextShape 3"/>
          <p:cNvSpPr txBox="1"/>
          <p:nvPr/>
        </p:nvSpPr>
        <p:spPr>
          <a:xfrm>
            <a:off x="953280" y="6505761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3" name="TextShape 1">
            <a:extLst>
              <a:ext uri="{FF2B5EF4-FFF2-40B4-BE49-F238E27FC236}">
                <a16:creationId xmlns:a16="http://schemas.microsoft.com/office/drawing/2014/main" id="{9E0474D4-2C13-4B62-8A88-5E9E146699C1}"/>
              </a:ext>
            </a:extLst>
          </p:cNvPr>
          <p:cNvSpPr txBox="1"/>
          <p:nvPr/>
        </p:nvSpPr>
        <p:spPr>
          <a:xfrm>
            <a:off x="438784" y="82302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Longitudinal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control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145A4F2F-AFA2-4BB9-84A3-AF6424F9ABC0}"/>
              </a:ext>
            </a:extLst>
          </p:cNvPr>
          <p:cNvSpPr txBox="1"/>
          <p:nvPr/>
        </p:nvSpPr>
        <p:spPr>
          <a:xfrm>
            <a:off x="438784" y="1263192"/>
            <a:ext cx="1149555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The goal of the longitudinal controller is to make the vehicle follow a given speed profile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spc="-1" dirty="0">
              <a:solidFill>
                <a:srgbClr val="000000"/>
              </a:solidFill>
              <a:latin typeface="Malgun Gothic Semiligh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The speed profile is provided through an array of reference velocities indexed by the curvilinear abscissa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spc="-1" dirty="0">
              <a:solidFill>
                <a:srgbClr val="000000"/>
              </a:solidFill>
              <a:latin typeface="Malgun Gothic Semiligh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The reference velocity in a specific point of the track is found by looking up this array searching for the nearest point in the trajectory from the actual position of the vehicle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spc="-1" dirty="0">
              <a:solidFill>
                <a:srgbClr val="000000"/>
              </a:solidFill>
              <a:latin typeface="Malgun Gothic Semiligh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To design the regulator we used the transfer function from </a:t>
            </a:r>
            <a:r>
              <a:rPr lang="en-GB" sz="2400" spc="-1" dirty="0" err="1">
                <a:solidFill>
                  <a:srgbClr val="000000"/>
                </a:solidFill>
                <a:latin typeface="Malgun Gothic Semilight"/>
              </a:rPr>
              <a:t>F</a:t>
            </a:r>
            <a:r>
              <a:rPr lang="en-GB" sz="2400" spc="-1" baseline="-25000" dirty="0" err="1">
                <a:solidFill>
                  <a:srgbClr val="000000"/>
                </a:solidFill>
                <a:latin typeface="Malgun Gothic Semilight"/>
              </a:rPr>
              <a:t>xR</a:t>
            </a:r>
            <a:r>
              <a:rPr lang="en-GB" sz="2400" spc="-1" baseline="-25000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to </a:t>
            </a:r>
            <a:r>
              <a:rPr lang="en-GB" sz="2400" spc="-1" dirty="0" err="1">
                <a:solidFill>
                  <a:srgbClr val="000000"/>
                </a:solidFill>
                <a:latin typeface="Malgun Gothic Semilight"/>
              </a:rPr>
              <a:t>v</a:t>
            </a:r>
            <a:r>
              <a:rPr lang="en-GB" sz="2400" spc="-1" baseline="-25000" dirty="0" err="1">
                <a:solidFill>
                  <a:srgbClr val="000000"/>
                </a:solidFill>
                <a:latin typeface="Malgun Gothic Semilight"/>
              </a:rPr>
              <a:t>T</a:t>
            </a: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 in the linearized model</a:t>
            </a:r>
            <a:endParaRPr lang="en-GB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2400" dirty="0"/>
          </a:p>
        </p:txBody>
      </p:sp>
    </p:spTree>
    <p:extLst>
      <p:ext uri="{BB962C8B-B14F-4D97-AF65-F5344CB8AC3E}">
        <p14:creationId xmlns:p14="http://schemas.microsoft.com/office/powerpoint/2010/main" val="2740634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sellaDiTesto 7">
            <a:extLst>
              <a:ext uri="{FF2B5EF4-FFF2-40B4-BE49-F238E27FC236}">
                <a16:creationId xmlns:a16="http://schemas.microsoft.com/office/drawing/2014/main" id="{4218A3BE-B057-43DC-8877-1E7D6484BC90}"/>
              </a:ext>
            </a:extLst>
          </p:cNvPr>
          <p:cNvSpPr txBox="1"/>
          <p:nvPr/>
        </p:nvSpPr>
        <p:spPr>
          <a:xfrm>
            <a:off x="438784" y="1225484"/>
            <a:ext cx="11354148" cy="1318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08000">
              <a:spcBef>
                <a:spcPts val="1417"/>
              </a:spcBef>
              <a:buClr>
                <a:srgbClr val="000000"/>
              </a:buClr>
              <a:buSzPct val="45000"/>
            </a:pP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Transfer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function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between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F</a:t>
            </a:r>
            <a:r>
              <a:rPr lang="it-IT" sz="2400" spc="-1" baseline="-25000" dirty="0" err="1">
                <a:solidFill>
                  <a:srgbClr val="000000"/>
                </a:solidFill>
                <a:latin typeface="Malgun Gothic Semilight"/>
              </a:rPr>
              <a:t>xR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and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v</a:t>
            </a:r>
            <a:r>
              <a:rPr lang="it-IT" sz="2400" spc="-1" baseline="-25000" dirty="0" err="1">
                <a:solidFill>
                  <a:srgbClr val="000000"/>
                </a:solidFill>
                <a:latin typeface="Malgun Gothic Semilight"/>
              </a:rPr>
              <a:t>T</a:t>
            </a:r>
            <a:r>
              <a:rPr lang="it-IT" sz="2200" spc="-1" dirty="0">
                <a:solidFill>
                  <a:srgbClr val="000000"/>
                </a:solidFill>
                <a:latin typeface="Malgun Gothic Semilight"/>
              </a:rPr>
              <a:t>:     								</a:t>
            </a:r>
          </a:p>
          <a:p>
            <a:pPr marL="108000">
              <a:spcBef>
                <a:spcPts val="1417"/>
              </a:spcBef>
              <a:buClr>
                <a:srgbClr val="000000"/>
              </a:buClr>
              <a:buSzPct val="45000"/>
            </a:pPr>
            <a:endParaRPr lang="it-IT" sz="2200" spc="-1" dirty="0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023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1BA85AC3-4BA1-4C5A-AD20-6196E720DD67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24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24" name="TextShape 3"/>
          <p:cNvSpPr txBox="1"/>
          <p:nvPr/>
        </p:nvSpPr>
        <p:spPr>
          <a:xfrm>
            <a:off x="953280" y="6477480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3" name="TextShape 1">
            <a:extLst>
              <a:ext uri="{FF2B5EF4-FFF2-40B4-BE49-F238E27FC236}">
                <a16:creationId xmlns:a16="http://schemas.microsoft.com/office/drawing/2014/main" id="{9E0474D4-2C13-4B62-8A88-5E9E146699C1}"/>
              </a:ext>
            </a:extLst>
          </p:cNvPr>
          <p:cNvSpPr txBox="1"/>
          <p:nvPr/>
        </p:nvSpPr>
        <p:spPr>
          <a:xfrm>
            <a:off x="438784" y="82302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Longitudinal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control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729DAA05-0BD7-428B-AACB-3CD792EBD340}"/>
                  </a:ext>
                </a:extLst>
              </p:cNvPr>
              <p:cNvSpPr txBox="1"/>
              <p:nvPr/>
            </p:nvSpPr>
            <p:spPr>
              <a:xfrm>
                <a:off x="5788702" y="1150069"/>
                <a:ext cx="3154039" cy="56162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it-IT" sz="25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2500" b="0" i="1" smtClean="0">
                            <a:latin typeface="Cambria Math" panose="02040503050406030204" pitchFamily="18" charset="0"/>
                          </a:rPr>
                          <m:t>1/</m:t>
                        </m:r>
                        <m:r>
                          <a:rPr lang="it-IT" sz="2500" b="0" i="1" smtClean="0">
                            <a:latin typeface="Cambria Math" panose="02040503050406030204" pitchFamily="18" charset="0"/>
                          </a:rPr>
                          <m:t>𝑚𝑇</m:t>
                        </m:r>
                      </m:num>
                      <m:den>
                        <m:r>
                          <a:rPr lang="it-IT" sz="25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den>
                    </m:f>
                  </m:oMath>
                </a14:m>
                <a:r>
                  <a:rPr lang="it-IT" sz="2500" dirty="0"/>
                  <a:t> = G(s)</a:t>
                </a:r>
              </a:p>
            </p:txBody>
          </p:sp>
        </mc:Choice>
        <mc:Fallback xmlns="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729DAA05-0BD7-428B-AACB-3CD792EBD3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8702" y="1150069"/>
                <a:ext cx="3154039" cy="561629"/>
              </a:xfrm>
              <a:prstGeom prst="rect">
                <a:avLst/>
              </a:prstGeom>
              <a:blipFill>
                <a:blip r:embed="rId2"/>
                <a:stretch>
                  <a:fillRect l="-193" t="-1087" b="-1739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Immagine 5" descr="Immagine che contiene tavolo, sedendo, computer, portatile&#10;&#10;Descrizione generata automaticamente">
            <a:extLst>
              <a:ext uri="{FF2B5EF4-FFF2-40B4-BE49-F238E27FC236}">
                <a16:creationId xmlns:a16="http://schemas.microsoft.com/office/drawing/2014/main" id="{A3B35CAB-204C-4940-8D55-5DAC9D5AB9D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44" t="5278" r="8151" b="5196"/>
          <a:stretch/>
        </p:blipFill>
        <p:spPr>
          <a:xfrm>
            <a:off x="1838204" y="1939964"/>
            <a:ext cx="8432800" cy="4460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5541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sellaDiTesto 7">
            <a:extLst>
              <a:ext uri="{FF2B5EF4-FFF2-40B4-BE49-F238E27FC236}">
                <a16:creationId xmlns:a16="http://schemas.microsoft.com/office/drawing/2014/main" id="{4218A3BE-B057-43DC-8877-1E7D6484BC90}"/>
              </a:ext>
            </a:extLst>
          </p:cNvPr>
          <p:cNvSpPr txBox="1"/>
          <p:nvPr/>
        </p:nvSpPr>
        <p:spPr>
          <a:xfrm>
            <a:off x="438784" y="1171323"/>
            <a:ext cx="11354148" cy="21082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08000">
              <a:spcBef>
                <a:spcPts val="1417"/>
              </a:spcBef>
              <a:buClr>
                <a:srgbClr val="000000"/>
              </a:buClr>
              <a:buSzPct val="45000"/>
            </a:pP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Regulator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designed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in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order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to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have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an open loop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function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that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:</a:t>
            </a:r>
          </a:p>
          <a:p>
            <a:pPr marL="908100" lvl="1" indent="-342900">
              <a:spcBef>
                <a:spcPts val="1417"/>
              </a:spcBef>
              <a:buClr>
                <a:srgbClr val="000000"/>
              </a:buClr>
              <a:buSzPct val="45000"/>
              <a:buFont typeface="Courier New" panose="02070309020205020404" pitchFamily="49" charset="0"/>
              <a:buChar char="o"/>
            </a:pP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has a bandwidth of at least 1 [Hz]</a:t>
            </a:r>
          </a:p>
          <a:p>
            <a:pPr marL="908100" lvl="1" indent="-342900">
              <a:spcBef>
                <a:spcPts val="1417"/>
              </a:spcBef>
              <a:buClr>
                <a:srgbClr val="000000"/>
              </a:buClr>
              <a:buSzPct val="45000"/>
              <a:buFont typeface="Courier New" panose="02070309020205020404" pitchFamily="49" charset="0"/>
              <a:buChar char="o"/>
            </a:pP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rejects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ramp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disturbances</a:t>
            </a: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908100" lvl="1" indent="-342900">
              <a:spcBef>
                <a:spcPts val="1417"/>
              </a:spcBef>
              <a:buClr>
                <a:srgbClr val="000000"/>
              </a:buClr>
              <a:buSzPct val="45000"/>
              <a:buFont typeface="Courier New" panose="02070309020205020404" pitchFamily="49" charset="0"/>
              <a:buChar char="o"/>
            </a:pP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is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stable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when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the loop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is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closed</a:t>
            </a:r>
            <a:r>
              <a:rPr lang="it-IT" sz="2200" spc="-1" dirty="0">
                <a:solidFill>
                  <a:srgbClr val="000000"/>
                </a:solidFill>
                <a:latin typeface="Malgun Gothic Semilight"/>
              </a:rPr>
              <a:t>						</a:t>
            </a:r>
          </a:p>
        </p:txBody>
      </p:sp>
      <p:sp>
        <p:nvSpPr>
          <p:cNvPr id="3023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1BA85AC3-4BA1-4C5A-AD20-6196E720DD67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25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24" name="TextShape 3"/>
          <p:cNvSpPr txBox="1"/>
          <p:nvPr/>
        </p:nvSpPr>
        <p:spPr>
          <a:xfrm>
            <a:off x="953280" y="6505761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3" name="TextShape 1">
            <a:extLst>
              <a:ext uri="{FF2B5EF4-FFF2-40B4-BE49-F238E27FC236}">
                <a16:creationId xmlns:a16="http://schemas.microsoft.com/office/drawing/2014/main" id="{9E0474D4-2C13-4B62-8A88-5E9E146699C1}"/>
              </a:ext>
            </a:extLst>
          </p:cNvPr>
          <p:cNvSpPr txBox="1"/>
          <p:nvPr/>
        </p:nvSpPr>
        <p:spPr>
          <a:xfrm>
            <a:off x="438784" y="82302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Longitudinal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control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pic>
        <p:nvPicPr>
          <p:cNvPr id="5" name="Immagine 4" descr="Immagine che contiene orologio&#10;&#10;Descrizione generata automaticamente">
            <a:extLst>
              <a:ext uri="{FF2B5EF4-FFF2-40B4-BE49-F238E27FC236}">
                <a16:creationId xmlns:a16="http://schemas.microsoft.com/office/drawing/2014/main" id="{A5B56275-D402-478F-B212-E5CF24C9F4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8828" y="3403370"/>
            <a:ext cx="7738344" cy="2811831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85B8470B-A298-4B5A-A0DD-B466AB0E47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3766" y="1560597"/>
            <a:ext cx="4163006" cy="1476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0186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3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1BA85AC3-4BA1-4C5A-AD20-6196E720DD67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26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24" name="TextShape 3"/>
          <p:cNvSpPr txBox="1"/>
          <p:nvPr/>
        </p:nvSpPr>
        <p:spPr>
          <a:xfrm>
            <a:off x="953280" y="6505761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3" name="TextShape 1">
            <a:extLst>
              <a:ext uri="{FF2B5EF4-FFF2-40B4-BE49-F238E27FC236}">
                <a16:creationId xmlns:a16="http://schemas.microsoft.com/office/drawing/2014/main" id="{9E0474D4-2C13-4B62-8A88-5E9E146699C1}"/>
              </a:ext>
            </a:extLst>
          </p:cNvPr>
          <p:cNvSpPr txBox="1"/>
          <p:nvPr/>
        </p:nvSpPr>
        <p:spPr>
          <a:xfrm>
            <a:off x="438784" y="82302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Longitudinal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control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145A4F2F-AFA2-4BB9-84A3-AF6424F9ABC0}"/>
              </a:ext>
            </a:extLst>
          </p:cNvPr>
          <p:cNvSpPr txBox="1"/>
          <p:nvPr/>
        </p:nvSpPr>
        <p:spPr>
          <a:xfrm>
            <a:off x="438784" y="1263192"/>
            <a:ext cx="1149555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Tuned parameters are: 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GB" sz="2400" spc="-1" dirty="0" err="1">
                <a:solidFill>
                  <a:srgbClr val="000000"/>
                </a:solidFill>
                <a:latin typeface="Malgun Gothic Semilight"/>
              </a:rPr>
              <a:t>f</a:t>
            </a:r>
            <a:r>
              <a:rPr lang="en-GB" sz="2400" spc="-1" baseline="-25000" dirty="0" err="1">
                <a:solidFill>
                  <a:srgbClr val="000000"/>
                </a:solidFill>
                <a:latin typeface="Malgun Gothic Semilight"/>
              </a:rPr>
              <a:t>z</a:t>
            </a: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 = 0.06 [Hz]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GB" sz="2400" spc="-1" dirty="0" err="1">
                <a:solidFill>
                  <a:srgbClr val="000000"/>
                </a:solidFill>
                <a:latin typeface="Malgun Gothic Semilight"/>
              </a:rPr>
              <a:t>f</a:t>
            </a:r>
            <a:r>
              <a:rPr lang="en-GB" sz="2400" spc="-1" baseline="-25000" dirty="0" err="1">
                <a:solidFill>
                  <a:srgbClr val="000000"/>
                </a:solidFill>
                <a:latin typeface="Malgun Gothic Semilight"/>
              </a:rPr>
              <a:t>p</a:t>
            </a: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 = 0.03 [Hz]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k = 5.2 x 10</a:t>
            </a:r>
            <a:r>
              <a:rPr lang="en-GB" sz="2400" spc="-1" baseline="30000" dirty="0">
                <a:solidFill>
                  <a:srgbClr val="000000"/>
                </a:solidFill>
                <a:latin typeface="Malgun Gothic Semilight"/>
              </a:rPr>
              <a:t>3</a:t>
            </a: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sz="2400" spc="-1" dirty="0">
              <a:solidFill>
                <a:srgbClr val="000000"/>
              </a:solidFill>
              <a:latin typeface="Malgun Gothic Semilight"/>
            </a:endParaRPr>
          </a:p>
          <a:p>
            <a:pPr lvl="1"/>
            <a:endParaRPr lang="en-GB" sz="2400" spc="-1" dirty="0">
              <a:solidFill>
                <a:srgbClr val="000000"/>
              </a:solidFill>
              <a:latin typeface="Malgun Gothic Semilight"/>
            </a:endParaRPr>
          </a:p>
          <a:p>
            <a:pPr lvl="1"/>
            <a:endParaRPr lang="en-GB" sz="2400" spc="-1" dirty="0">
              <a:solidFill>
                <a:srgbClr val="000000"/>
              </a:solidFill>
              <a:latin typeface="Malgun Gothic Semiligh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The double zeros were chosen to be coincident for tuning simplicity and were added to obtain a raise of the phase margin in order for the system to be stable. The pole at frequency </a:t>
            </a:r>
            <a:r>
              <a:rPr lang="en-GB" sz="2400" spc="-1" dirty="0" err="1">
                <a:solidFill>
                  <a:srgbClr val="000000"/>
                </a:solidFill>
                <a:latin typeface="Malgun Gothic Semilight"/>
              </a:rPr>
              <a:t>f</a:t>
            </a:r>
            <a:r>
              <a:rPr lang="en-GB" sz="2400" spc="-1" baseline="-25000" dirty="0" err="1">
                <a:solidFill>
                  <a:srgbClr val="000000"/>
                </a:solidFill>
                <a:latin typeface="Malgun Gothic Semilight"/>
              </a:rPr>
              <a:t>p</a:t>
            </a: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 was added to obtain the desired bandwidth and to have a causal regulator.</a:t>
            </a: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2400" dirty="0"/>
          </a:p>
          <a:p>
            <a:endParaRPr lang="en-GB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2400" dirty="0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10578B4B-350A-4458-9184-396F906F9A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3187" y="1463103"/>
            <a:ext cx="4163006" cy="1476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5257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3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1BA85AC3-4BA1-4C5A-AD20-6196E720DD67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27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24" name="TextShape 3"/>
          <p:cNvSpPr txBox="1"/>
          <p:nvPr/>
        </p:nvSpPr>
        <p:spPr>
          <a:xfrm>
            <a:off x="953280" y="6477480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3" name="TextShape 1">
            <a:extLst>
              <a:ext uri="{FF2B5EF4-FFF2-40B4-BE49-F238E27FC236}">
                <a16:creationId xmlns:a16="http://schemas.microsoft.com/office/drawing/2014/main" id="{9E0474D4-2C13-4B62-8A88-5E9E146699C1}"/>
              </a:ext>
            </a:extLst>
          </p:cNvPr>
          <p:cNvSpPr txBox="1"/>
          <p:nvPr/>
        </p:nvSpPr>
        <p:spPr>
          <a:xfrm>
            <a:off x="438784" y="82302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Bode plot of L(s) 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function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pic>
        <p:nvPicPr>
          <p:cNvPr id="4" name="Immagine 3" descr="Immagine che contiene testo, mappa, tavolo, largo&#10;&#10;Descrizione generata automaticamente">
            <a:extLst>
              <a:ext uri="{FF2B5EF4-FFF2-40B4-BE49-F238E27FC236}">
                <a16:creationId xmlns:a16="http://schemas.microsoft.com/office/drawing/2014/main" id="{29B94553-CF48-4756-95C4-94F58479448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6" t="5900" r="7877" b="5228"/>
          <a:stretch/>
        </p:blipFill>
        <p:spPr>
          <a:xfrm>
            <a:off x="1283784" y="1168924"/>
            <a:ext cx="9844531" cy="5160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7344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3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1BA85AC3-4BA1-4C5A-AD20-6196E720DD67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28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24" name="TextShape 3"/>
          <p:cNvSpPr txBox="1"/>
          <p:nvPr/>
        </p:nvSpPr>
        <p:spPr>
          <a:xfrm>
            <a:off x="953280" y="6477480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3" name="TextShape 1">
            <a:extLst>
              <a:ext uri="{FF2B5EF4-FFF2-40B4-BE49-F238E27FC236}">
                <a16:creationId xmlns:a16="http://schemas.microsoft.com/office/drawing/2014/main" id="{9E0474D4-2C13-4B62-8A88-5E9E146699C1}"/>
              </a:ext>
            </a:extLst>
          </p:cNvPr>
          <p:cNvSpPr txBox="1"/>
          <p:nvPr/>
        </p:nvSpPr>
        <p:spPr>
          <a:xfrm>
            <a:off x="438784" y="82302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Longitudinal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</a:t>
            </a:r>
            <a:r>
              <a:rPr lang="it-IT" sz="2600" b="1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control - Tracking </a:t>
            </a: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velocity</a:t>
            </a:r>
            <a:r>
              <a:rPr lang="it-IT" sz="2600" b="1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</a:t>
            </a: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results</a:t>
            </a:r>
            <a:endParaRPr lang="en-GB" sz="2800" dirty="0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1A3755DE-0D90-4E51-9407-A303BDD5A9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8055" y="1055803"/>
            <a:ext cx="10160665" cy="534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767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>
            <a:extLst>
              <a:ext uri="{FF2B5EF4-FFF2-40B4-BE49-F238E27FC236}">
                <a16:creationId xmlns:a16="http://schemas.microsoft.com/office/drawing/2014/main" id="{145A4F2F-AFA2-4BB9-84A3-AF6424F9ABC0}"/>
              </a:ext>
            </a:extLst>
          </p:cNvPr>
          <p:cNvSpPr txBox="1"/>
          <p:nvPr/>
        </p:nvSpPr>
        <p:spPr>
          <a:xfrm>
            <a:off x="438784" y="1263192"/>
            <a:ext cx="11495550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The goal of the </a:t>
            </a:r>
            <a:r>
              <a:rPr lang="en-GB" sz="2400" b="1" spc="-1" dirty="0">
                <a:solidFill>
                  <a:srgbClr val="000000"/>
                </a:solidFill>
                <a:latin typeface="Malgun Gothic Semilight"/>
              </a:rPr>
              <a:t>lateral controller </a:t>
            </a: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is to minimize 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lateral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error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with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respect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to a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virtual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point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determined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by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vehicle’s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position,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vehicle’s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heading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direction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and the </a:t>
            </a:r>
            <a:r>
              <a:rPr lang="it-IT" sz="2400" b="1" spc="-1" dirty="0" err="1">
                <a:solidFill>
                  <a:srgbClr val="000000"/>
                </a:solidFill>
                <a:latin typeface="Malgun Gothic Semilight"/>
              </a:rPr>
              <a:t>lookahead</a:t>
            </a:r>
            <a:r>
              <a:rPr lang="it-IT" sz="2400" b="1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b="1" spc="-1" dirty="0" err="1">
                <a:solidFill>
                  <a:srgbClr val="000000"/>
                </a:solidFill>
                <a:latin typeface="Malgun Gothic Semilight"/>
              </a:rPr>
              <a:t>distance</a:t>
            </a:r>
            <a:endParaRPr lang="it-IT" sz="2400" b="1" spc="-1" dirty="0">
              <a:solidFill>
                <a:srgbClr val="000000"/>
              </a:solidFill>
              <a:latin typeface="Malgun Gothic Semiligh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2400" b="1" spc="-1" dirty="0">
              <a:solidFill>
                <a:srgbClr val="000000"/>
              </a:solidFill>
              <a:latin typeface="Malgun Gothic Semiligh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2400" b="1" spc="-1" dirty="0">
              <a:solidFill>
                <a:srgbClr val="000000"/>
              </a:solidFill>
              <a:latin typeface="Malgun Gothic Semiligh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The idea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behind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virtual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point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is</a:t>
            </a: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to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foresee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where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the car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will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be in the </a:t>
            </a:r>
          </a:p>
          <a:p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«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next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instants» and to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steer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</a:p>
          <a:p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accordingly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in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order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to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have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a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better</a:t>
            </a: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path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tracking</a:t>
            </a:r>
          </a:p>
          <a:p>
            <a:endParaRPr lang="it-IT" sz="3200" dirty="0"/>
          </a:p>
          <a:p>
            <a:endParaRPr lang="en-GB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2400" dirty="0"/>
          </a:p>
        </p:txBody>
      </p:sp>
      <p:pic>
        <p:nvPicPr>
          <p:cNvPr id="4" name="Immagine 3" descr="Immagine che contiene testo, mappa&#10;&#10;Descrizione generata automaticamente">
            <a:extLst>
              <a:ext uri="{FF2B5EF4-FFF2-40B4-BE49-F238E27FC236}">
                <a16:creationId xmlns:a16="http://schemas.microsoft.com/office/drawing/2014/main" id="{1C413300-993B-4193-BCA3-71BE5E3BB4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8131" y="2151321"/>
            <a:ext cx="6012293" cy="4227394"/>
          </a:xfrm>
          <a:prstGeom prst="rect">
            <a:avLst/>
          </a:prstGeom>
        </p:spPr>
      </p:pic>
      <p:sp>
        <p:nvSpPr>
          <p:cNvPr id="3023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1BA85AC3-4BA1-4C5A-AD20-6196E720DD67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29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24" name="TextShape 3"/>
          <p:cNvSpPr txBox="1"/>
          <p:nvPr/>
        </p:nvSpPr>
        <p:spPr>
          <a:xfrm>
            <a:off x="953280" y="6505761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3" name="TextShape 1">
            <a:extLst>
              <a:ext uri="{FF2B5EF4-FFF2-40B4-BE49-F238E27FC236}">
                <a16:creationId xmlns:a16="http://schemas.microsoft.com/office/drawing/2014/main" id="{9E0474D4-2C13-4B62-8A88-5E9E146699C1}"/>
              </a:ext>
            </a:extLst>
          </p:cNvPr>
          <p:cNvSpPr txBox="1"/>
          <p:nvPr/>
        </p:nvSpPr>
        <p:spPr>
          <a:xfrm>
            <a:off x="438784" y="82302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Lateral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control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</p:spTree>
    <p:extLst>
      <p:ext uri="{BB962C8B-B14F-4D97-AF65-F5344CB8AC3E}">
        <p14:creationId xmlns:p14="http://schemas.microsoft.com/office/powerpoint/2010/main" val="10418318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TextShape 1"/>
          <p:cNvSpPr txBox="1"/>
          <p:nvPr/>
        </p:nvSpPr>
        <p:spPr>
          <a:xfrm>
            <a:off x="479880" y="145748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Project‘s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structure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037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30ADB9AB-9D4D-4E31-97D0-B2FD303BBD14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3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38" name="TextShape 3"/>
          <p:cNvSpPr txBox="1"/>
          <p:nvPr/>
        </p:nvSpPr>
        <p:spPr>
          <a:xfrm>
            <a:off x="953280" y="6477480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3039" name="TextShape 4"/>
          <p:cNvSpPr txBox="1"/>
          <p:nvPr/>
        </p:nvSpPr>
        <p:spPr>
          <a:xfrm>
            <a:off x="451599" y="1071318"/>
            <a:ext cx="10766297" cy="521964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540000" lvl="1">
              <a:spcBef>
                <a:spcPts val="1134"/>
              </a:spcBef>
              <a:buClr>
                <a:srgbClr val="000000"/>
              </a:buClr>
              <a:buSzPct val="75000"/>
            </a:pP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The </a:t>
            </a:r>
            <a:r>
              <a:rPr lang="it-IT" sz="2400" b="0" strike="noStrike" spc="-1" dirty="0" err="1">
                <a:solidFill>
                  <a:srgbClr val="000000"/>
                </a:solidFill>
                <a:latin typeface="Malgun Gothic Semilight"/>
              </a:rPr>
              <a:t>three</a:t>
            </a: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b="0" strike="noStrike" spc="-1" dirty="0" err="1">
                <a:solidFill>
                  <a:srgbClr val="000000"/>
                </a:solidFill>
                <a:latin typeface="Malgun Gothic Semilight"/>
              </a:rPr>
              <a:t>main</a:t>
            </a: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 points on </a:t>
            </a:r>
            <a:r>
              <a:rPr lang="it-IT" sz="2400" b="0" strike="noStrike" spc="-1" dirty="0" err="1">
                <a:solidFill>
                  <a:srgbClr val="000000"/>
                </a:solidFill>
                <a:latin typeface="Malgun Gothic Semilight"/>
              </a:rPr>
              <a:t>which</a:t>
            </a: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b="0" strike="noStrike" spc="-1" dirty="0" err="1">
                <a:solidFill>
                  <a:srgbClr val="000000"/>
                </a:solidFill>
                <a:latin typeface="Malgun Gothic Semilight"/>
              </a:rPr>
              <a:t>we</a:t>
            </a: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b="0" strike="noStrike" spc="-1" dirty="0" err="1">
                <a:solidFill>
                  <a:srgbClr val="000000"/>
                </a:solidFill>
                <a:latin typeface="Malgun Gothic Semilight"/>
              </a:rPr>
              <a:t>focused</a:t>
            </a: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b="0" strike="noStrike" spc="-1" dirty="0" err="1">
                <a:solidFill>
                  <a:srgbClr val="000000"/>
                </a:solidFill>
                <a:latin typeface="Malgun Gothic Semilight"/>
              </a:rPr>
              <a:t>during</a:t>
            </a: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b="0" strike="noStrike" spc="-1" dirty="0" err="1">
                <a:solidFill>
                  <a:srgbClr val="000000"/>
                </a:solidFill>
                <a:latin typeface="Malgun Gothic Semilight"/>
              </a:rPr>
              <a:t>this</a:t>
            </a: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 project are:</a:t>
            </a:r>
          </a:p>
          <a:p>
            <a:pPr marL="540000" lvl="1">
              <a:spcBef>
                <a:spcPts val="1134"/>
              </a:spcBef>
              <a:buClr>
                <a:srgbClr val="000000"/>
              </a:buClr>
              <a:buSzPct val="75000"/>
            </a:pPr>
            <a:endParaRPr lang="it-IT" sz="2400" b="0" strike="noStrike" spc="-1" dirty="0">
              <a:solidFill>
                <a:srgbClr val="000000"/>
              </a:solidFill>
              <a:latin typeface="Malgun Gothic Semilight"/>
            </a:endParaRPr>
          </a:p>
          <a:p>
            <a:pPr marL="1340100" lvl="2" indent="-342900">
              <a:spcBef>
                <a:spcPts val="1134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r>
              <a:rPr lang="it-IT" sz="2400" b="1" spc="-1" dirty="0">
                <a:solidFill>
                  <a:srgbClr val="000000"/>
                </a:solidFill>
                <a:latin typeface="Malgun Gothic Semilight"/>
              </a:rPr>
              <a:t>Model of the car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: a 3-DOF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bicycle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model has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been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used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to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represent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the dynamics of the car with non-linear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Pacejka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tyre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model </a:t>
            </a:r>
          </a:p>
          <a:p>
            <a:pPr marL="1340100" lvl="2" indent="-342900">
              <a:spcBef>
                <a:spcPts val="1134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1340100" lvl="2" indent="-342900">
              <a:spcBef>
                <a:spcPts val="1134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r>
              <a:rPr lang="it-IT" sz="2400" b="1" strike="noStrike" spc="-1" dirty="0">
                <a:solidFill>
                  <a:srgbClr val="000000"/>
                </a:solidFill>
                <a:latin typeface="Malgun Gothic Semilight"/>
              </a:rPr>
              <a:t>Controller</a:t>
            </a: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: </a:t>
            </a:r>
            <a:r>
              <a:rPr lang="it-IT" sz="2400" b="0" strike="noStrike" spc="-1" dirty="0" err="1">
                <a:solidFill>
                  <a:srgbClr val="000000"/>
                </a:solidFill>
                <a:latin typeface="Malgun Gothic Semilight"/>
              </a:rPr>
              <a:t>two</a:t>
            </a: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b="0" strike="noStrike" spc="-1" dirty="0" err="1">
                <a:solidFill>
                  <a:srgbClr val="000000"/>
                </a:solidFill>
                <a:latin typeface="Malgun Gothic Semilight"/>
              </a:rPr>
              <a:t>different</a:t>
            </a: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b="0" strike="noStrike" spc="-1" dirty="0" err="1">
                <a:solidFill>
                  <a:srgbClr val="000000"/>
                </a:solidFill>
                <a:latin typeface="Malgun Gothic Semilight"/>
              </a:rPr>
              <a:t>regulators</a:t>
            </a: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b="0" strike="noStrike" spc="-1" dirty="0" err="1">
                <a:solidFill>
                  <a:srgbClr val="000000"/>
                </a:solidFill>
                <a:latin typeface="Malgun Gothic Semilight"/>
              </a:rPr>
              <a:t>designed</a:t>
            </a: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 with loop-</a:t>
            </a:r>
            <a:r>
              <a:rPr lang="it-IT" sz="2400" b="0" strike="noStrike" spc="-1" dirty="0" err="1">
                <a:solidFill>
                  <a:srgbClr val="000000"/>
                </a:solidFill>
                <a:latin typeface="Malgun Gothic Semilight"/>
              </a:rPr>
              <a:t>shaping</a:t>
            </a: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 techniques </a:t>
            </a:r>
            <a:r>
              <a:rPr lang="it-IT" sz="2400" b="0" strike="noStrike" spc="-1" dirty="0" err="1">
                <a:solidFill>
                  <a:srgbClr val="000000"/>
                </a:solidFill>
                <a:latin typeface="Malgun Gothic Semilight"/>
              </a:rPr>
              <a:t>able</a:t>
            </a: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 to make the </a:t>
            </a:r>
            <a:r>
              <a:rPr lang="it-IT" sz="2400" b="0" strike="noStrike" spc="-1" dirty="0" err="1">
                <a:solidFill>
                  <a:srgbClr val="000000"/>
                </a:solidFill>
                <a:latin typeface="Malgun Gothic Semilight"/>
              </a:rPr>
              <a:t>vehicle</a:t>
            </a: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 follow a </a:t>
            </a:r>
            <a:r>
              <a:rPr lang="it-IT" sz="2400" b="0" strike="noStrike" spc="-1" dirty="0" err="1">
                <a:solidFill>
                  <a:srgbClr val="000000"/>
                </a:solidFill>
                <a:latin typeface="Malgun Gothic Semilight"/>
              </a:rPr>
              <a:t>predefined</a:t>
            </a: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b="0" strike="noStrike" spc="-1" dirty="0" err="1">
                <a:solidFill>
                  <a:srgbClr val="000000"/>
                </a:solidFill>
                <a:latin typeface="Malgun Gothic Semilight"/>
              </a:rPr>
              <a:t>trajectory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with a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given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speed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profile</a:t>
            </a: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 </a:t>
            </a:r>
          </a:p>
          <a:p>
            <a:pPr marL="1340100" lvl="2" indent="-342900">
              <a:spcBef>
                <a:spcPts val="1134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endParaRPr lang="it-IT" sz="2400" b="0" strike="noStrike" spc="-1" dirty="0">
              <a:solidFill>
                <a:srgbClr val="000000"/>
              </a:solidFill>
              <a:latin typeface="Malgun Gothic Semilight"/>
            </a:endParaRPr>
          </a:p>
          <a:p>
            <a:pPr marL="1340100" lvl="2" indent="-342900">
              <a:spcBef>
                <a:spcPts val="1134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r>
              <a:rPr lang="it-IT" sz="2400" b="1" spc="-1" dirty="0" err="1">
                <a:solidFill>
                  <a:srgbClr val="000000"/>
                </a:solidFill>
                <a:latin typeface="Malgun Gothic Semilight"/>
              </a:rPr>
              <a:t>Final</a:t>
            </a:r>
            <a:r>
              <a:rPr lang="it-IT" sz="2400" b="1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b="1" spc="-1" dirty="0" err="1">
                <a:solidFill>
                  <a:srgbClr val="000000"/>
                </a:solidFill>
                <a:latin typeface="Malgun Gothic Semilight"/>
              </a:rPr>
              <a:t>results</a:t>
            </a:r>
            <a:r>
              <a:rPr lang="it-IT" sz="2400" b="1" spc="-1" dirty="0">
                <a:solidFill>
                  <a:srgbClr val="000000"/>
                </a:solidFill>
                <a:latin typeface="Malgun Gothic Semilight"/>
              </a:rPr>
              <a:t>: 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from</a:t>
            </a:r>
            <a:r>
              <a:rPr lang="it-IT" sz="2400" b="1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one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lap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to full race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simulation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to validate the model and to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analyse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data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about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tyre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wear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,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fuel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consumption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and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effect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of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slipstreaming</a:t>
            </a:r>
            <a:endParaRPr lang="it-IT" sz="240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</p:spTree>
    <p:extLst>
      <p:ext uri="{BB962C8B-B14F-4D97-AF65-F5344CB8AC3E}">
        <p14:creationId xmlns:p14="http://schemas.microsoft.com/office/powerpoint/2010/main" val="13864787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3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1BA85AC3-4BA1-4C5A-AD20-6196E720DD67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30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24" name="TextShape 3"/>
          <p:cNvSpPr txBox="1"/>
          <p:nvPr/>
        </p:nvSpPr>
        <p:spPr>
          <a:xfrm>
            <a:off x="953280" y="6505761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3" name="TextShape 1">
            <a:extLst>
              <a:ext uri="{FF2B5EF4-FFF2-40B4-BE49-F238E27FC236}">
                <a16:creationId xmlns:a16="http://schemas.microsoft.com/office/drawing/2014/main" id="{9E0474D4-2C13-4B62-8A88-5E9E146699C1}"/>
              </a:ext>
            </a:extLst>
          </p:cNvPr>
          <p:cNvSpPr txBox="1"/>
          <p:nvPr/>
        </p:nvSpPr>
        <p:spPr>
          <a:xfrm>
            <a:off x="438784" y="82302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Lateral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control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145A4F2F-AFA2-4BB9-84A3-AF6424F9ABC0}"/>
              </a:ext>
            </a:extLst>
          </p:cNvPr>
          <p:cNvSpPr txBox="1"/>
          <p:nvPr/>
        </p:nvSpPr>
        <p:spPr>
          <a:xfrm>
            <a:off x="438784" y="1263192"/>
            <a:ext cx="1149555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To build the lateral controller a slight modification in the considered state space model has been done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spc="-1" dirty="0">
              <a:solidFill>
                <a:srgbClr val="000000"/>
              </a:solidFill>
              <a:latin typeface="Malgun Gothic Semiligh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From the linearized model we first neglect the longitudinal dynamics and consider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2400" dirty="0"/>
          </a:p>
          <a:p>
            <a:endParaRPr lang="en-GB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2400" dirty="0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DAA5EC81-11D1-438F-9925-2DCB277228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8582" y="3103328"/>
            <a:ext cx="1124107" cy="905001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1ACAD2FB-AFD1-4DFF-BDF5-B37E27D6C8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8102" y="4310180"/>
            <a:ext cx="8345065" cy="2029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0111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3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1BA85AC3-4BA1-4C5A-AD20-6196E720DD67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31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24" name="TextShape 3"/>
          <p:cNvSpPr txBox="1"/>
          <p:nvPr/>
        </p:nvSpPr>
        <p:spPr>
          <a:xfrm>
            <a:off x="953280" y="6505761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3" name="TextShape 1">
            <a:extLst>
              <a:ext uri="{FF2B5EF4-FFF2-40B4-BE49-F238E27FC236}">
                <a16:creationId xmlns:a16="http://schemas.microsoft.com/office/drawing/2014/main" id="{9E0474D4-2C13-4B62-8A88-5E9E146699C1}"/>
              </a:ext>
            </a:extLst>
          </p:cNvPr>
          <p:cNvSpPr txBox="1"/>
          <p:nvPr/>
        </p:nvSpPr>
        <p:spPr>
          <a:xfrm>
            <a:off x="438784" y="82302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Lateral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control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145A4F2F-AFA2-4BB9-84A3-AF6424F9ABC0}"/>
              </a:ext>
            </a:extLst>
          </p:cNvPr>
          <p:cNvSpPr txBox="1"/>
          <p:nvPr/>
        </p:nvSpPr>
        <p:spPr>
          <a:xfrm>
            <a:off x="438784" y="1263192"/>
            <a:ext cx="1149555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Then we make a change in the states by exploiting the following assumption that v</a:t>
            </a:r>
            <a:r>
              <a:rPr lang="en-GB" sz="2400" spc="-1" baseline="-25000" dirty="0">
                <a:solidFill>
                  <a:srgbClr val="000000"/>
                </a:solidFill>
                <a:latin typeface="Malgun Gothic Semilight"/>
              </a:rPr>
              <a:t>T0</a:t>
            </a: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 corresponds to V</a:t>
            </a:r>
            <a:r>
              <a:rPr lang="en-GB" sz="2400" spc="-1" baseline="-25000" dirty="0">
                <a:solidFill>
                  <a:srgbClr val="000000"/>
                </a:solidFill>
                <a:latin typeface="Malgun Gothic Semilight"/>
              </a:rPr>
              <a:t>x</a:t>
            </a: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 given that the vehicle is traversing a straight path and </a:t>
            </a:r>
            <a:r>
              <a:rPr lang="el-GR" sz="2400" spc="-1" dirty="0">
                <a:solidFill>
                  <a:srgbClr val="000000"/>
                </a:solidFill>
                <a:latin typeface="Malgun Gothic Semilight"/>
              </a:rPr>
              <a:t>β</a:t>
            </a: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 is small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spc="-1" dirty="0">
              <a:solidFill>
                <a:srgbClr val="000000"/>
              </a:solidFill>
              <a:latin typeface="Malgun Gothic Semiligh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spc="-1" dirty="0">
              <a:solidFill>
                <a:srgbClr val="000000"/>
              </a:solidFill>
              <a:latin typeface="Malgun Gothic Semilight"/>
            </a:endParaRPr>
          </a:p>
          <a:p>
            <a:endParaRPr lang="en-GB" sz="2400" spc="-1" dirty="0">
              <a:solidFill>
                <a:srgbClr val="000000"/>
              </a:solidFill>
              <a:latin typeface="Malgun Gothic Semiligh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Thus obtaining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2400" dirty="0"/>
          </a:p>
          <a:p>
            <a:endParaRPr lang="en-GB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2400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0B75ADC9-3173-4E88-A38E-8502B383B7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3869" y="2409064"/>
            <a:ext cx="2124371" cy="495369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6317AEAA-CDAD-4B14-8251-7984DF5E42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3" t="58082" r="7481" b="7923"/>
          <a:stretch/>
        </p:blipFill>
        <p:spPr>
          <a:xfrm>
            <a:off x="8384228" y="2178336"/>
            <a:ext cx="1442301" cy="952107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EB860373-2DFD-4B7B-B61E-D8C068C412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2313"/>
          <a:stretch/>
        </p:blipFill>
        <p:spPr>
          <a:xfrm>
            <a:off x="5193325" y="2406705"/>
            <a:ext cx="1648055" cy="495370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D40CC548-84F2-44A9-BC1C-AB104EEA29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3650" y="3953568"/>
            <a:ext cx="9547403" cy="2253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0351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sellaDiTesto 7">
            <a:extLst>
              <a:ext uri="{FF2B5EF4-FFF2-40B4-BE49-F238E27FC236}">
                <a16:creationId xmlns:a16="http://schemas.microsoft.com/office/drawing/2014/main" id="{4218A3BE-B057-43DC-8877-1E7D6484BC90}"/>
              </a:ext>
            </a:extLst>
          </p:cNvPr>
          <p:cNvSpPr txBox="1"/>
          <p:nvPr/>
        </p:nvSpPr>
        <p:spPr>
          <a:xfrm>
            <a:off x="438784" y="1225484"/>
            <a:ext cx="11354148" cy="31854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0900" indent="-342900">
              <a:spcBef>
                <a:spcPts val="1417"/>
              </a:spcBef>
              <a:buClr>
                <a:srgbClr val="000000"/>
              </a:buClr>
              <a:buSzPct val="45000"/>
              <a:buFont typeface="Arial" panose="020B0604020202020204" pitchFamily="34" charset="0"/>
              <a:buChar char="•"/>
            </a:pP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To this model two states and an input </a:t>
            </a:r>
            <a:r>
              <a:rPr lang="el-GR" sz="2400" b="1" spc="-1" dirty="0">
                <a:solidFill>
                  <a:srgbClr val="000000"/>
                </a:solidFill>
                <a:latin typeface="Malgun Gothic Semilight"/>
              </a:rPr>
              <a:t>ρ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(for the curvature)</a:t>
            </a: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 have been added to take into consideration the dynamic of the error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		</a:t>
            </a:r>
          </a:p>
          <a:p>
            <a:pPr marL="908100" lvl="1" indent="-342900">
              <a:spcBef>
                <a:spcPts val="1417"/>
              </a:spcBef>
              <a:buClr>
                <a:srgbClr val="000000"/>
              </a:buClr>
              <a:buSzPct val="45000"/>
              <a:buFont typeface="Arial" panose="020B0604020202020204" pitchFamily="34" charset="0"/>
              <a:buChar char="•"/>
            </a:pPr>
            <a:r>
              <a:rPr lang="en-GB" sz="2400" b="1" spc="-1" dirty="0" err="1">
                <a:solidFill>
                  <a:srgbClr val="000000"/>
                </a:solidFill>
                <a:latin typeface="Malgun Gothic Semilight"/>
              </a:rPr>
              <a:t>e</a:t>
            </a:r>
            <a:r>
              <a:rPr lang="en-GB" sz="2400" b="1" spc="-1" baseline="-25000" dirty="0" err="1">
                <a:solidFill>
                  <a:srgbClr val="000000"/>
                </a:solidFill>
                <a:latin typeface="Malgun Gothic Semilight"/>
              </a:rPr>
              <a:t>cg</a:t>
            </a: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 represents the lateral positioning error with respect to the </a:t>
            </a:r>
            <a:r>
              <a:rPr lang="en-GB" sz="2400" spc="-1" dirty="0" err="1">
                <a:solidFill>
                  <a:srgbClr val="000000"/>
                </a:solidFill>
                <a:latin typeface="Malgun Gothic Semilight"/>
              </a:rPr>
              <a:t>center</a:t>
            </a: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 of gravity</a:t>
            </a:r>
          </a:p>
          <a:p>
            <a:pPr marL="908100" lvl="1" indent="-342900">
              <a:spcBef>
                <a:spcPts val="1417"/>
              </a:spcBef>
              <a:buClr>
                <a:srgbClr val="000000"/>
              </a:buClr>
              <a:buSzPct val="45000"/>
              <a:buFont typeface="Arial" panose="020B0604020202020204" pitchFamily="34" charset="0"/>
              <a:buChar char="•"/>
            </a:pPr>
            <a:r>
              <a:rPr lang="en-GB" sz="2400" b="1" spc="-1" dirty="0">
                <a:solidFill>
                  <a:srgbClr val="000000"/>
                </a:solidFill>
                <a:latin typeface="Malgun Gothic Semilight"/>
              </a:rPr>
              <a:t>∆</a:t>
            </a:r>
            <a:r>
              <a:rPr lang="el-GR" sz="2400" b="1" spc="-1" dirty="0">
                <a:solidFill>
                  <a:srgbClr val="000000"/>
                </a:solidFill>
                <a:latin typeface="Malgun Gothic Semilight"/>
              </a:rPr>
              <a:t>ψ</a:t>
            </a:r>
            <a:r>
              <a:rPr lang="en-GB" sz="2400" b="1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is the heading angle error, representing the difference between the desired yaw angle and the actual one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				</a:t>
            </a:r>
          </a:p>
          <a:p>
            <a:pPr marL="108000">
              <a:spcBef>
                <a:spcPts val="1417"/>
              </a:spcBef>
              <a:buClr>
                <a:srgbClr val="000000"/>
              </a:buClr>
              <a:buSzPct val="45000"/>
            </a:pPr>
            <a:endParaRPr lang="it-IT" sz="2200" spc="-1" dirty="0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023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1BA85AC3-4BA1-4C5A-AD20-6196E720DD67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32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24" name="TextShape 3"/>
          <p:cNvSpPr txBox="1"/>
          <p:nvPr/>
        </p:nvSpPr>
        <p:spPr>
          <a:xfrm>
            <a:off x="953280" y="6477480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3" name="TextShape 1">
            <a:extLst>
              <a:ext uri="{FF2B5EF4-FFF2-40B4-BE49-F238E27FC236}">
                <a16:creationId xmlns:a16="http://schemas.microsoft.com/office/drawing/2014/main" id="{9E0474D4-2C13-4B62-8A88-5E9E146699C1}"/>
              </a:ext>
            </a:extLst>
          </p:cNvPr>
          <p:cNvSpPr txBox="1"/>
          <p:nvPr/>
        </p:nvSpPr>
        <p:spPr>
          <a:xfrm>
            <a:off x="438784" y="82302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Lateral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control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43161A22-0103-4086-A147-1687946AF6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9085" y="4328991"/>
            <a:ext cx="5591233" cy="1515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4619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3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1BA85AC3-4BA1-4C5A-AD20-6196E720DD67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33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24" name="TextShape 3"/>
          <p:cNvSpPr txBox="1"/>
          <p:nvPr/>
        </p:nvSpPr>
        <p:spPr>
          <a:xfrm>
            <a:off x="953280" y="6477480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3" name="TextShape 1">
            <a:extLst>
              <a:ext uri="{FF2B5EF4-FFF2-40B4-BE49-F238E27FC236}">
                <a16:creationId xmlns:a16="http://schemas.microsoft.com/office/drawing/2014/main" id="{9E0474D4-2C13-4B62-8A88-5E9E146699C1}"/>
              </a:ext>
            </a:extLst>
          </p:cNvPr>
          <p:cNvSpPr txBox="1"/>
          <p:nvPr/>
        </p:nvSpPr>
        <p:spPr>
          <a:xfrm>
            <a:off x="438784" y="82302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Lateral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control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C4B834CA-69BB-4F0A-A59E-1E21E038BF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3520" y="1553637"/>
            <a:ext cx="8203584" cy="4911317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5472762E-4827-44ED-BAAC-8E1E427718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509" y="3278377"/>
            <a:ext cx="3328131" cy="1461835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592533B5-35BD-4D16-9476-73DE3F9A897D}"/>
              </a:ext>
            </a:extLst>
          </p:cNvPr>
          <p:cNvSpPr txBox="1"/>
          <p:nvPr/>
        </p:nvSpPr>
        <p:spPr>
          <a:xfrm>
            <a:off x="538619" y="1201483"/>
            <a:ext cx="80667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Using the small angle assumption and considering that the vehicle is well tracked we can also simplify</a:t>
            </a:r>
            <a:endParaRPr lang="en-GB" dirty="0"/>
          </a:p>
        </p:txBody>
      </p: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30819B75-034F-4AE3-BA94-9EAA48B13AC4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1881575" y="2167003"/>
            <a:ext cx="0" cy="111137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32333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3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1BA85AC3-4BA1-4C5A-AD20-6196E720DD67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34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24" name="TextShape 3"/>
          <p:cNvSpPr txBox="1"/>
          <p:nvPr/>
        </p:nvSpPr>
        <p:spPr>
          <a:xfrm>
            <a:off x="953280" y="6477480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3" name="TextShape 1">
            <a:extLst>
              <a:ext uri="{FF2B5EF4-FFF2-40B4-BE49-F238E27FC236}">
                <a16:creationId xmlns:a16="http://schemas.microsoft.com/office/drawing/2014/main" id="{9E0474D4-2C13-4B62-8A88-5E9E146699C1}"/>
              </a:ext>
            </a:extLst>
          </p:cNvPr>
          <p:cNvSpPr txBox="1"/>
          <p:nvPr/>
        </p:nvSpPr>
        <p:spPr>
          <a:xfrm>
            <a:off x="438784" y="82302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Lateral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control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40588B93-960C-48AC-8F2B-A3827D651CA4}"/>
              </a:ext>
            </a:extLst>
          </p:cNvPr>
          <p:cNvSpPr txBox="1"/>
          <p:nvPr/>
        </p:nvSpPr>
        <p:spPr>
          <a:xfrm>
            <a:off x="246247" y="1247358"/>
            <a:ext cx="1178350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So we have the following state space model having as output the error on the lookahead </a:t>
            </a:r>
            <a:r>
              <a:rPr lang="en-GB" sz="2400" b="1" spc="-1" dirty="0" err="1">
                <a:solidFill>
                  <a:srgbClr val="000000"/>
                </a:solidFill>
                <a:latin typeface="Malgun Gothic Semilight"/>
              </a:rPr>
              <a:t>e</a:t>
            </a:r>
            <a:r>
              <a:rPr lang="en-GB" sz="2400" b="1" spc="-1" baseline="-25000" dirty="0" err="1">
                <a:solidFill>
                  <a:srgbClr val="000000"/>
                </a:solidFill>
                <a:latin typeface="Malgun Gothic Semilight"/>
              </a:rPr>
              <a:t>la</a:t>
            </a:r>
            <a:r>
              <a:rPr lang="en-GB" sz="2400" b="1" spc="-1" baseline="-25000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that will be the sum of </a:t>
            </a:r>
            <a:r>
              <a:rPr lang="en-GB" sz="2400" b="1" spc="-1" dirty="0" err="1">
                <a:solidFill>
                  <a:srgbClr val="000000"/>
                </a:solidFill>
                <a:latin typeface="Malgun Gothic Semilight"/>
              </a:rPr>
              <a:t>e</a:t>
            </a:r>
            <a:r>
              <a:rPr lang="en-GB" sz="2400" b="1" spc="-1" baseline="-25000" dirty="0" err="1">
                <a:solidFill>
                  <a:srgbClr val="000000"/>
                </a:solidFill>
                <a:latin typeface="Malgun Gothic Semilight"/>
              </a:rPr>
              <a:t>cg</a:t>
            </a:r>
            <a:r>
              <a:rPr lang="en-GB" sz="2400" b="1" spc="-1" baseline="-25000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and of the error determined by the lookahead distance </a:t>
            </a:r>
            <a:r>
              <a:rPr lang="en-GB" sz="2400" b="1" spc="-1" dirty="0" err="1">
                <a:solidFill>
                  <a:srgbClr val="000000"/>
                </a:solidFill>
                <a:latin typeface="Malgun Gothic Semilight"/>
              </a:rPr>
              <a:t>d</a:t>
            </a:r>
            <a:r>
              <a:rPr lang="en-GB" sz="2400" b="1" spc="-1" baseline="-25000" dirty="0" err="1">
                <a:solidFill>
                  <a:srgbClr val="000000"/>
                </a:solidFill>
                <a:latin typeface="Malgun Gothic Semilight"/>
              </a:rPr>
              <a:t>la</a:t>
            </a: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*</a:t>
            </a:r>
            <a:r>
              <a:rPr lang="en-GB" sz="2400" b="1" spc="-1" dirty="0">
                <a:solidFill>
                  <a:srgbClr val="000000"/>
                </a:solidFill>
                <a:latin typeface="Malgun Gothic Semilight"/>
              </a:rPr>
              <a:t>∆</a:t>
            </a:r>
            <a:r>
              <a:rPr lang="el-GR" sz="2400" b="1" spc="-1" dirty="0">
                <a:solidFill>
                  <a:srgbClr val="000000"/>
                </a:solidFill>
                <a:latin typeface="Malgun Gothic Semilight"/>
              </a:rPr>
              <a:t>ψ</a:t>
            </a:r>
            <a:endParaRPr lang="en-GB" sz="2400" spc="-1" dirty="0">
              <a:solidFill>
                <a:srgbClr val="000000"/>
              </a:solidFill>
              <a:latin typeface="Malgun Gothic Semilight"/>
            </a:endParaRPr>
          </a:p>
          <a:p>
            <a:endParaRPr lang="en-GB" sz="2400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6BAE9EF7-ABCC-4B54-81A7-329892E564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281" t="4070"/>
          <a:stretch/>
        </p:blipFill>
        <p:spPr>
          <a:xfrm>
            <a:off x="246247" y="2666236"/>
            <a:ext cx="8280290" cy="2749493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B40DFB37-822C-4F84-971A-3F381AB880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370" t="27398" r="4906" b="-1"/>
          <a:stretch/>
        </p:blipFill>
        <p:spPr>
          <a:xfrm>
            <a:off x="8960226" y="3530022"/>
            <a:ext cx="3082565" cy="1442935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8A8FB00A-81B2-498E-9C97-1DEFAB7693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387" t="7074" r="4327" b="74358"/>
          <a:stretch/>
        </p:blipFill>
        <p:spPr>
          <a:xfrm>
            <a:off x="9125147" y="2604223"/>
            <a:ext cx="2743200" cy="369027"/>
          </a:xfrm>
          <a:prstGeom prst="rect">
            <a:avLst/>
          </a:prstGeom>
        </p:spPr>
      </p:pic>
      <p:cxnSp>
        <p:nvCxnSpPr>
          <p:cNvPr id="13" name="Connettore diritto 12">
            <a:extLst>
              <a:ext uri="{FF2B5EF4-FFF2-40B4-BE49-F238E27FC236}">
                <a16:creationId xmlns:a16="http://schemas.microsoft.com/office/drawing/2014/main" id="{23D4FD17-5EE7-490D-9FE1-8454EF6D381A}"/>
              </a:ext>
            </a:extLst>
          </p:cNvPr>
          <p:cNvCxnSpPr>
            <a:cxnSpLocks/>
          </p:cNvCxnSpPr>
          <p:nvPr/>
        </p:nvCxnSpPr>
        <p:spPr>
          <a:xfrm>
            <a:off x="8748074" y="2375555"/>
            <a:ext cx="0" cy="363874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91958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3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1BA85AC3-4BA1-4C5A-AD20-6196E720DD67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35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24" name="TextShape 3"/>
          <p:cNvSpPr txBox="1"/>
          <p:nvPr/>
        </p:nvSpPr>
        <p:spPr>
          <a:xfrm>
            <a:off x="953280" y="6477480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3" name="TextShape 1">
            <a:extLst>
              <a:ext uri="{FF2B5EF4-FFF2-40B4-BE49-F238E27FC236}">
                <a16:creationId xmlns:a16="http://schemas.microsoft.com/office/drawing/2014/main" id="{9E0474D4-2C13-4B62-8A88-5E9E146699C1}"/>
              </a:ext>
            </a:extLst>
          </p:cNvPr>
          <p:cNvSpPr txBox="1"/>
          <p:nvPr/>
        </p:nvSpPr>
        <p:spPr>
          <a:xfrm>
            <a:off x="426258" y="82302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Lateral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control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40588B93-960C-48AC-8F2B-A3827D651CA4}"/>
              </a:ext>
            </a:extLst>
          </p:cNvPr>
          <p:cNvSpPr txBox="1"/>
          <p:nvPr/>
        </p:nvSpPr>
        <p:spPr>
          <a:xfrm>
            <a:off x="438784" y="1223724"/>
            <a:ext cx="1085969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The transfer function obtained from the steering angle </a:t>
            </a:r>
            <a:r>
              <a:rPr lang="el-GR" sz="2400" b="1" spc="-1" dirty="0">
                <a:solidFill>
                  <a:srgbClr val="000000"/>
                </a:solidFill>
                <a:latin typeface="Malgun Gothic Semilight"/>
              </a:rPr>
              <a:t>δ</a:t>
            </a:r>
            <a:r>
              <a:rPr lang="it-IT" sz="2400" b="1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and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lateral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error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en-GB" sz="2400" b="1" spc="-1" dirty="0" err="1">
                <a:solidFill>
                  <a:srgbClr val="000000"/>
                </a:solidFill>
                <a:latin typeface="Malgun Gothic Semilight"/>
              </a:rPr>
              <a:t>e</a:t>
            </a:r>
            <a:r>
              <a:rPr lang="en-GB" sz="2400" b="1" spc="-1" baseline="-25000" dirty="0" err="1">
                <a:solidFill>
                  <a:srgbClr val="000000"/>
                </a:solidFill>
                <a:latin typeface="Malgun Gothic Semilight"/>
              </a:rPr>
              <a:t>la</a:t>
            </a:r>
            <a:r>
              <a:rPr lang="en-GB" sz="2400" b="1" spc="-1" baseline="-25000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error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is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With </a:t>
            </a:r>
            <a:r>
              <a:rPr lang="it-IT" sz="2400" b="1" spc="-1" dirty="0">
                <a:solidFill>
                  <a:srgbClr val="000000"/>
                </a:solidFill>
                <a:latin typeface="Malgun Gothic Semilight"/>
              </a:rPr>
              <a:t>N(s) 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and </a:t>
            </a:r>
            <a:r>
              <a:rPr lang="it-IT" sz="2400" b="1" spc="-1" dirty="0">
                <a:solidFill>
                  <a:srgbClr val="000000"/>
                </a:solidFill>
                <a:latin typeface="Malgun Gothic Semilight"/>
              </a:rPr>
              <a:t>D(s):</a:t>
            </a:r>
            <a:endParaRPr lang="en-GB" sz="2400" b="1" spc="-1" dirty="0">
              <a:solidFill>
                <a:srgbClr val="000000"/>
              </a:solidFill>
              <a:latin typeface="Malgun Gothic Semilight"/>
            </a:endParaRPr>
          </a:p>
          <a:p>
            <a:endParaRPr lang="en-GB" sz="2400" dirty="0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4D0B8852-C712-4996-AF7D-687ABD2619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8860" y="1965341"/>
            <a:ext cx="2857899" cy="876422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2292F7F2-3772-4D24-A70E-7A13082588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8278" y="3406958"/>
            <a:ext cx="5058481" cy="1428949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E0035D8D-0ACB-4D79-A8D3-097F5B7B43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4433" y="4933256"/>
            <a:ext cx="6992326" cy="1467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3962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>
            <a:extLst>
              <a:ext uri="{FF2B5EF4-FFF2-40B4-BE49-F238E27FC236}">
                <a16:creationId xmlns:a16="http://schemas.microsoft.com/office/drawing/2014/main" id="{4A18EB28-4BF9-4029-9C7D-38CDF5CD18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7328" y="2880448"/>
            <a:ext cx="6960705" cy="3316458"/>
          </a:xfrm>
          <a:prstGeom prst="rect">
            <a:avLst/>
          </a:prstGeom>
        </p:spPr>
      </p:pic>
      <p:sp>
        <p:nvSpPr>
          <p:cNvPr id="3023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1BA85AC3-4BA1-4C5A-AD20-6196E720DD67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36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24" name="TextShape 3"/>
          <p:cNvSpPr txBox="1"/>
          <p:nvPr/>
        </p:nvSpPr>
        <p:spPr>
          <a:xfrm>
            <a:off x="953280" y="6477480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3" name="TextShape 1">
            <a:extLst>
              <a:ext uri="{FF2B5EF4-FFF2-40B4-BE49-F238E27FC236}">
                <a16:creationId xmlns:a16="http://schemas.microsoft.com/office/drawing/2014/main" id="{9E0474D4-2C13-4B62-8A88-5E9E146699C1}"/>
              </a:ext>
            </a:extLst>
          </p:cNvPr>
          <p:cNvSpPr txBox="1"/>
          <p:nvPr/>
        </p:nvSpPr>
        <p:spPr>
          <a:xfrm>
            <a:off x="426258" y="82302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Lateral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control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40588B93-960C-48AC-8F2B-A3827D651CA4}"/>
              </a:ext>
            </a:extLst>
          </p:cNvPr>
          <p:cNvSpPr txBox="1"/>
          <p:nvPr/>
        </p:nvSpPr>
        <p:spPr>
          <a:xfrm>
            <a:off x="438784" y="1223724"/>
            <a:ext cx="1085969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The transfer function obtained from the curvature </a:t>
            </a:r>
            <a:r>
              <a:rPr lang="el-GR" sz="2400" b="1" spc="-1" dirty="0">
                <a:solidFill>
                  <a:srgbClr val="000000"/>
                </a:solidFill>
                <a:latin typeface="Malgun Gothic Semilight"/>
              </a:rPr>
              <a:t>ρ</a:t>
            </a:r>
            <a:r>
              <a:rPr lang="it-IT" sz="2400" b="1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and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lateral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error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en-GB" sz="2400" b="1" spc="-1" dirty="0" err="1">
                <a:solidFill>
                  <a:srgbClr val="000000"/>
                </a:solidFill>
                <a:latin typeface="Malgun Gothic Semilight"/>
              </a:rPr>
              <a:t>e</a:t>
            </a:r>
            <a:r>
              <a:rPr lang="en-GB" sz="2400" b="1" spc="-1" baseline="-25000" dirty="0" err="1">
                <a:solidFill>
                  <a:srgbClr val="000000"/>
                </a:solidFill>
                <a:latin typeface="Malgun Gothic Semilight"/>
              </a:rPr>
              <a:t>la</a:t>
            </a:r>
            <a:r>
              <a:rPr lang="en-GB" sz="2400" b="1" spc="-1" baseline="-25000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error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is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And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block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diagram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is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:</a:t>
            </a:r>
            <a:endParaRPr lang="en-GB" sz="2400" b="1" spc="-1" dirty="0">
              <a:solidFill>
                <a:srgbClr val="000000"/>
              </a:solidFill>
              <a:latin typeface="Malgun Gothic Semilight"/>
            </a:endParaRPr>
          </a:p>
          <a:p>
            <a:endParaRPr lang="en-GB" sz="2400" dirty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D9254434-94AA-44BE-A3A4-9DDBA3498E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9188" y="1904597"/>
            <a:ext cx="3274435" cy="975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4530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3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1BA85AC3-4BA1-4C5A-AD20-6196E720DD67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37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24" name="TextShape 3"/>
          <p:cNvSpPr txBox="1"/>
          <p:nvPr/>
        </p:nvSpPr>
        <p:spPr>
          <a:xfrm>
            <a:off x="953280" y="6477480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3" name="TextShape 1">
            <a:extLst>
              <a:ext uri="{FF2B5EF4-FFF2-40B4-BE49-F238E27FC236}">
                <a16:creationId xmlns:a16="http://schemas.microsoft.com/office/drawing/2014/main" id="{9E0474D4-2C13-4B62-8A88-5E9E146699C1}"/>
              </a:ext>
            </a:extLst>
          </p:cNvPr>
          <p:cNvSpPr txBox="1"/>
          <p:nvPr/>
        </p:nvSpPr>
        <p:spPr>
          <a:xfrm>
            <a:off x="426258" y="82302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Bode plot of the 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plant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G(s) 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at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different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velocities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DC21D085-9DAC-4259-8970-C852A979CF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2454" y="1098458"/>
            <a:ext cx="9951091" cy="5202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22727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sellaDiTesto 7">
            <a:extLst>
              <a:ext uri="{FF2B5EF4-FFF2-40B4-BE49-F238E27FC236}">
                <a16:creationId xmlns:a16="http://schemas.microsoft.com/office/drawing/2014/main" id="{55B97AA6-D74C-4BF8-A04A-CB5C6FD48113}"/>
              </a:ext>
            </a:extLst>
          </p:cNvPr>
          <p:cNvSpPr txBox="1"/>
          <p:nvPr/>
        </p:nvSpPr>
        <p:spPr>
          <a:xfrm>
            <a:off x="438784" y="1121910"/>
            <a:ext cx="11708216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Starting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from the transfer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function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of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plant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, the following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regulator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R(s) has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been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designed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with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tuned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parameteres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GB" sz="2400" spc="-1" dirty="0" err="1">
                <a:solidFill>
                  <a:srgbClr val="000000"/>
                </a:solidFill>
                <a:latin typeface="Malgun Gothic Semilight"/>
              </a:rPr>
              <a:t>f</a:t>
            </a:r>
            <a:r>
              <a:rPr lang="en-GB" sz="2400" spc="-1" baseline="-25000" dirty="0" err="1">
                <a:solidFill>
                  <a:srgbClr val="000000"/>
                </a:solidFill>
                <a:latin typeface="Malgun Gothic Semilight"/>
              </a:rPr>
              <a:t>z</a:t>
            </a: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 = 0.01 [Hz] 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k = 2*10</a:t>
            </a:r>
            <a:r>
              <a:rPr lang="en-GB" sz="2400" spc="-1" baseline="30000" dirty="0">
                <a:solidFill>
                  <a:srgbClr val="000000"/>
                </a:solidFill>
                <a:latin typeface="Malgun Gothic Semilight"/>
              </a:rPr>
              <a:t>-4</a:t>
            </a:r>
            <a:endParaRPr lang="en-GB" sz="2400" spc="-1" dirty="0">
              <a:solidFill>
                <a:srgbClr val="000000"/>
              </a:solidFill>
              <a:latin typeface="Malgun Gothic Semilight"/>
            </a:endParaRPr>
          </a:p>
          <a:p>
            <a:pPr lvl="1"/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By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combining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R(s) and G(s)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we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obtain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a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closed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-loop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stable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system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a system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able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to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rejects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step curvature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disturbances</a:t>
            </a: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The second integrator has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been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added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during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the testing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phase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to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overwhelm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the non-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linearity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conditions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 </a:t>
            </a:r>
          </a:p>
          <a:p>
            <a:pPr lvl="1"/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No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need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for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rescheduling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since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bandwidth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at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different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velocities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is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very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similar</a:t>
            </a: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023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1BA85AC3-4BA1-4C5A-AD20-6196E720DD67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38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24" name="TextShape 3"/>
          <p:cNvSpPr txBox="1"/>
          <p:nvPr/>
        </p:nvSpPr>
        <p:spPr>
          <a:xfrm>
            <a:off x="953280" y="6505761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3" name="TextShape 1">
            <a:extLst>
              <a:ext uri="{FF2B5EF4-FFF2-40B4-BE49-F238E27FC236}">
                <a16:creationId xmlns:a16="http://schemas.microsoft.com/office/drawing/2014/main" id="{9E0474D4-2C13-4B62-8A88-5E9E146699C1}"/>
              </a:ext>
            </a:extLst>
          </p:cNvPr>
          <p:cNvSpPr txBox="1"/>
          <p:nvPr/>
        </p:nvSpPr>
        <p:spPr>
          <a:xfrm>
            <a:off x="438784" y="82302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Lateral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controller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AA9BD5A2-B55D-46CB-9BB6-3992BC4C1E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6408" y="2117915"/>
            <a:ext cx="3810532" cy="96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2650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3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1BA85AC3-4BA1-4C5A-AD20-6196E720DD67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39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24" name="TextShape 3"/>
          <p:cNvSpPr txBox="1"/>
          <p:nvPr/>
        </p:nvSpPr>
        <p:spPr>
          <a:xfrm>
            <a:off x="953280" y="6505761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3" name="TextShape 1">
            <a:extLst>
              <a:ext uri="{FF2B5EF4-FFF2-40B4-BE49-F238E27FC236}">
                <a16:creationId xmlns:a16="http://schemas.microsoft.com/office/drawing/2014/main" id="{9E0474D4-2C13-4B62-8A88-5E9E146699C1}"/>
              </a:ext>
            </a:extLst>
          </p:cNvPr>
          <p:cNvSpPr txBox="1"/>
          <p:nvPr/>
        </p:nvSpPr>
        <p:spPr>
          <a:xfrm>
            <a:off x="438784" y="82302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Bode 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diagram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of L(s) 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at</a:t>
            </a:r>
            <a:r>
              <a:rPr lang="it-IT" sz="2600" b="1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</a:t>
            </a: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different</a:t>
            </a:r>
            <a:r>
              <a:rPr lang="it-IT" sz="2600" b="1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</a:t>
            </a: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velocities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D675CF03-3893-4B0A-9501-FC14D4101F1C}"/>
              </a:ext>
            </a:extLst>
          </p:cNvPr>
          <p:cNvSpPr/>
          <p:nvPr/>
        </p:nvSpPr>
        <p:spPr>
          <a:xfrm>
            <a:off x="9822730" y="5766161"/>
            <a:ext cx="2234152" cy="502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32A4303A-FB26-4349-A667-5BFF8F951FB8}"/>
              </a:ext>
            </a:extLst>
          </p:cNvPr>
          <p:cNvSpPr/>
          <p:nvPr/>
        </p:nvSpPr>
        <p:spPr>
          <a:xfrm>
            <a:off x="9313683" y="5129852"/>
            <a:ext cx="2234152" cy="502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F4314F75-FBD1-4265-9A04-D0F2CB5A65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996" y="1079650"/>
            <a:ext cx="10380096" cy="5372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756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TextShape 1"/>
          <p:cNvSpPr txBox="1"/>
          <p:nvPr/>
        </p:nvSpPr>
        <p:spPr>
          <a:xfrm>
            <a:off x="479880" y="164602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Dynamic 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bicycle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model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037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30ADB9AB-9D4D-4E31-97D0-B2FD303BBD14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4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38" name="TextShape 3"/>
          <p:cNvSpPr txBox="1"/>
          <p:nvPr/>
        </p:nvSpPr>
        <p:spPr>
          <a:xfrm>
            <a:off x="953280" y="6477480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3039" name="TextShape 4"/>
          <p:cNvSpPr txBox="1"/>
          <p:nvPr/>
        </p:nvSpPr>
        <p:spPr>
          <a:xfrm>
            <a:off x="479880" y="1127880"/>
            <a:ext cx="11231640" cy="521964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it-IT" sz="2200" b="0" strike="noStrike" spc="-1" dirty="0">
              <a:solidFill>
                <a:srgbClr val="000000"/>
              </a:solidFill>
              <a:latin typeface="Malgun Gothic Semilight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Dynamic </a:t>
            </a:r>
            <a:r>
              <a:rPr lang="it-IT" sz="2400" b="0" strike="noStrike" spc="-1" dirty="0" err="1">
                <a:solidFill>
                  <a:srgbClr val="000000"/>
                </a:solidFill>
                <a:latin typeface="Malgun Gothic Semilight"/>
              </a:rPr>
              <a:t>bicycle</a:t>
            </a: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 model</a:t>
            </a: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2400" b="0" strike="noStrike" spc="-1" dirty="0" err="1">
                <a:solidFill>
                  <a:srgbClr val="000000"/>
                </a:solidFill>
                <a:latin typeface="Malgun Gothic Semilight"/>
              </a:rPr>
              <a:t>Pacejka</a:t>
            </a: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b="0" strike="noStrike" spc="-1" dirty="0" err="1">
                <a:solidFill>
                  <a:srgbClr val="000000"/>
                </a:solidFill>
                <a:latin typeface="Malgun Gothic Semilight"/>
              </a:rPr>
              <a:t>tyre</a:t>
            </a: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 model</a:t>
            </a: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2400" b="0" strike="noStrike" spc="-1" dirty="0" err="1">
                <a:solidFill>
                  <a:srgbClr val="000000"/>
                </a:solidFill>
                <a:latin typeface="Malgun Gothic Semilight"/>
              </a:rPr>
              <a:t>Aerodynamic</a:t>
            </a: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b="0" strike="noStrike" spc="-1" dirty="0" err="1">
                <a:solidFill>
                  <a:srgbClr val="000000"/>
                </a:solidFill>
                <a:latin typeface="Malgun Gothic Semilight"/>
              </a:rPr>
              <a:t>forces</a:t>
            </a:r>
            <a:endParaRPr lang="it-IT" sz="2400" b="0" strike="noStrike" spc="-1" dirty="0">
              <a:solidFill>
                <a:srgbClr val="000000"/>
              </a:solidFill>
              <a:latin typeface="Malgun Gothic Semilight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2400" b="0" strike="noStrike" spc="-1" dirty="0" err="1">
                <a:solidFill>
                  <a:srgbClr val="000000"/>
                </a:solidFill>
                <a:latin typeface="Malgun Gothic Semilight"/>
              </a:rPr>
              <a:t>Fuel</a:t>
            </a: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b="0" strike="noStrike" spc="-1" dirty="0" err="1">
                <a:solidFill>
                  <a:srgbClr val="000000"/>
                </a:solidFill>
                <a:latin typeface="Malgun Gothic Semilight"/>
              </a:rPr>
              <a:t>consumption</a:t>
            </a: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 model </a:t>
            </a: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Tyre </a:t>
            </a:r>
            <a:r>
              <a:rPr lang="it-IT" sz="2400" b="0" strike="noStrike" spc="-1" dirty="0" err="1">
                <a:solidFill>
                  <a:srgbClr val="000000"/>
                </a:solidFill>
                <a:latin typeface="Malgun Gothic Semilight"/>
              </a:rPr>
              <a:t>wear</a:t>
            </a: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 model</a:t>
            </a: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Banking</a:t>
            </a: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2400" b="0" strike="noStrike" spc="-1" dirty="0" err="1">
                <a:solidFill>
                  <a:srgbClr val="000000"/>
                </a:solidFill>
                <a:latin typeface="Malgun Gothic Semilight"/>
              </a:rPr>
              <a:t>Slipstream</a:t>
            </a:r>
            <a:endParaRPr lang="it-IT" sz="2400" b="0" strike="noStrike" spc="-1" dirty="0">
              <a:solidFill>
                <a:srgbClr val="000000"/>
              </a:solidFill>
              <a:latin typeface="Malgun Gothic Semilight"/>
            </a:endParaRPr>
          </a:p>
          <a:p>
            <a:pPr marL="540000" lvl="1">
              <a:spcBef>
                <a:spcPts val="1134"/>
              </a:spcBef>
              <a:buClr>
                <a:srgbClr val="000000"/>
              </a:buClr>
              <a:buSzPct val="75000"/>
            </a:pPr>
            <a:r>
              <a:rPr lang="it-IT" sz="2200" b="0" strike="noStrike" spc="-1" dirty="0">
                <a:solidFill>
                  <a:srgbClr val="000000"/>
                </a:solidFill>
                <a:latin typeface="Malgun Gothic Semilight"/>
              </a:rPr>
              <a:t>  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BA68F7DE-FD24-4749-8FDC-E11AB924F9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9777" y="1429881"/>
            <a:ext cx="5951743" cy="4615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22383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3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1BA85AC3-4BA1-4C5A-AD20-6196E720DD67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40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24" name="TextShape 3"/>
          <p:cNvSpPr txBox="1"/>
          <p:nvPr/>
        </p:nvSpPr>
        <p:spPr>
          <a:xfrm>
            <a:off x="953280" y="6505761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3" name="TextShape 1">
            <a:extLst>
              <a:ext uri="{FF2B5EF4-FFF2-40B4-BE49-F238E27FC236}">
                <a16:creationId xmlns:a16="http://schemas.microsoft.com/office/drawing/2014/main" id="{9E0474D4-2C13-4B62-8A88-5E9E146699C1}"/>
              </a:ext>
            </a:extLst>
          </p:cNvPr>
          <p:cNvSpPr txBox="1"/>
          <p:nvPr/>
        </p:nvSpPr>
        <p:spPr>
          <a:xfrm>
            <a:off x="438784" y="72875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Step 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response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of L(s) 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at</a:t>
            </a:r>
            <a:r>
              <a:rPr lang="it-IT" sz="2600" b="1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</a:t>
            </a: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different</a:t>
            </a:r>
            <a:r>
              <a:rPr lang="it-IT" sz="2600" b="1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</a:t>
            </a: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velocities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E49FDB87-E57E-4221-A6D7-46DDB32074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395" y="1112021"/>
            <a:ext cx="10269263" cy="5317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1038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3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1BA85AC3-4BA1-4C5A-AD20-6196E720DD67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41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24" name="TextShape 3"/>
          <p:cNvSpPr txBox="1"/>
          <p:nvPr/>
        </p:nvSpPr>
        <p:spPr>
          <a:xfrm>
            <a:off x="953280" y="6505761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3" name="TextShape 1">
            <a:extLst>
              <a:ext uri="{FF2B5EF4-FFF2-40B4-BE49-F238E27FC236}">
                <a16:creationId xmlns:a16="http://schemas.microsoft.com/office/drawing/2014/main" id="{9E0474D4-2C13-4B62-8A88-5E9E146699C1}"/>
              </a:ext>
            </a:extLst>
          </p:cNvPr>
          <p:cNvSpPr txBox="1"/>
          <p:nvPr/>
        </p:nvSpPr>
        <p:spPr>
          <a:xfrm>
            <a:off x="438784" y="72875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Lateral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controller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74E046F2-C5CB-4406-AB27-4197AAD23A7C}"/>
              </a:ext>
            </a:extLst>
          </p:cNvPr>
          <p:cNvSpPr txBox="1"/>
          <p:nvPr/>
        </p:nvSpPr>
        <p:spPr>
          <a:xfrm>
            <a:off x="438784" y="1309725"/>
            <a:ext cx="11010507" cy="35086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Lookahead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varies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instantly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according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to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velocity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V</a:t>
            </a:r>
            <a:r>
              <a:rPr lang="it-IT" sz="2400" spc="-1" baseline="-25000" dirty="0" err="1">
                <a:solidFill>
                  <a:srgbClr val="000000"/>
                </a:solidFill>
                <a:latin typeface="Malgun Gothic Semilight"/>
              </a:rPr>
              <a:t>x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scaled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by a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factor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1/k with k = 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The feed-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forward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mechanism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has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been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implemented</a:t>
            </a: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value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of the curvature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referred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to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current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position of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vehicle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is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multiplied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by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value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grpSp>
        <p:nvGrpSpPr>
          <p:cNvPr id="5" name="Gruppo 4">
            <a:extLst>
              <a:ext uri="{FF2B5EF4-FFF2-40B4-BE49-F238E27FC236}">
                <a16:creationId xmlns:a16="http://schemas.microsoft.com/office/drawing/2014/main" id="{D822B618-DEC4-40EC-BCA0-A9B67F1CBF1C}"/>
              </a:ext>
            </a:extLst>
          </p:cNvPr>
          <p:cNvGrpSpPr/>
          <p:nvPr/>
        </p:nvGrpSpPr>
        <p:grpSpPr>
          <a:xfrm>
            <a:off x="1212144" y="4590853"/>
            <a:ext cx="9641975" cy="930422"/>
            <a:chOff x="1046374" y="4056473"/>
            <a:chExt cx="9132928" cy="849954"/>
          </a:xfrm>
        </p:grpSpPr>
        <p:pic>
          <p:nvPicPr>
            <p:cNvPr id="2" name="Immagine 1">
              <a:extLst>
                <a:ext uri="{FF2B5EF4-FFF2-40B4-BE49-F238E27FC236}">
                  <a16:creationId xmlns:a16="http://schemas.microsoft.com/office/drawing/2014/main" id="{786E2176-173C-41E7-9AA0-A5B8818850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24" t="33023" r="1518" b="6346"/>
            <a:stretch/>
          </p:blipFill>
          <p:spPr>
            <a:xfrm>
              <a:off x="5285022" y="4056473"/>
              <a:ext cx="4894280" cy="849954"/>
            </a:xfrm>
            <a:prstGeom prst="rect">
              <a:avLst/>
            </a:prstGeom>
          </p:spPr>
        </p:pic>
        <p:pic>
          <p:nvPicPr>
            <p:cNvPr id="4" name="Immagine 3">
              <a:extLst>
                <a:ext uri="{FF2B5EF4-FFF2-40B4-BE49-F238E27FC236}">
                  <a16:creationId xmlns:a16="http://schemas.microsoft.com/office/drawing/2014/main" id="{8A7296EA-83A1-4D72-A7C2-A869778DA8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5145" b="68556"/>
            <a:stretch/>
          </p:blipFill>
          <p:spPr>
            <a:xfrm>
              <a:off x="1046374" y="4261651"/>
              <a:ext cx="4172660" cy="4347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4491995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3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1BA85AC3-4BA1-4C5A-AD20-6196E720DD67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42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24" name="TextShape 3"/>
          <p:cNvSpPr txBox="1"/>
          <p:nvPr/>
        </p:nvSpPr>
        <p:spPr>
          <a:xfrm>
            <a:off x="953280" y="6505761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3" name="TextShape 1">
            <a:extLst>
              <a:ext uri="{FF2B5EF4-FFF2-40B4-BE49-F238E27FC236}">
                <a16:creationId xmlns:a16="http://schemas.microsoft.com/office/drawing/2014/main" id="{9E0474D4-2C13-4B62-8A88-5E9E146699C1}"/>
              </a:ext>
            </a:extLst>
          </p:cNvPr>
          <p:cNvSpPr txBox="1"/>
          <p:nvPr/>
        </p:nvSpPr>
        <p:spPr>
          <a:xfrm>
            <a:off x="438784" y="72875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Lateral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controller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74E046F2-C5CB-4406-AB27-4197AAD23A7C}"/>
              </a:ext>
            </a:extLst>
          </p:cNvPr>
          <p:cNvSpPr txBox="1"/>
          <p:nvPr/>
        </p:nvSpPr>
        <p:spPr>
          <a:xfrm>
            <a:off x="593889" y="1337577"/>
            <a:ext cx="1207887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Final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block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diagram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52F22AE9-8F45-47B5-8F3D-388B376D03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1247" y="1923069"/>
            <a:ext cx="9352331" cy="3925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90820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3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1BA85AC3-4BA1-4C5A-AD20-6196E720DD67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43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24" name="TextShape 3"/>
          <p:cNvSpPr txBox="1"/>
          <p:nvPr/>
        </p:nvSpPr>
        <p:spPr>
          <a:xfrm>
            <a:off x="953280" y="6505761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3" name="TextShape 1">
            <a:extLst>
              <a:ext uri="{FF2B5EF4-FFF2-40B4-BE49-F238E27FC236}">
                <a16:creationId xmlns:a16="http://schemas.microsoft.com/office/drawing/2014/main" id="{9E0474D4-2C13-4B62-8A88-5E9E146699C1}"/>
              </a:ext>
            </a:extLst>
          </p:cNvPr>
          <p:cNvSpPr txBox="1"/>
          <p:nvPr/>
        </p:nvSpPr>
        <p:spPr>
          <a:xfrm>
            <a:off x="438784" y="72875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Lap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simulation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74E046F2-C5CB-4406-AB27-4197AAD23A7C}"/>
              </a:ext>
            </a:extLst>
          </p:cNvPr>
          <p:cNvSpPr txBox="1"/>
          <p:nvPr/>
        </p:nvSpPr>
        <p:spPr>
          <a:xfrm>
            <a:off x="273378" y="1085609"/>
            <a:ext cx="12078878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After the design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phase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of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two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controllers,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they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have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been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tested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with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original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non-linear model and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results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are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shown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in the following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7846DCD6-2033-47E9-9341-90EA10D0C6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69" b="1447"/>
          <a:stretch/>
        </p:blipFill>
        <p:spPr>
          <a:xfrm>
            <a:off x="1752964" y="1829746"/>
            <a:ext cx="8720215" cy="4580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83125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3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1BA85AC3-4BA1-4C5A-AD20-6196E720DD67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44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24" name="TextShape 3"/>
          <p:cNvSpPr txBox="1"/>
          <p:nvPr/>
        </p:nvSpPr>
        <p:spPr>
          <a:xfrm>
            <a:off x="953280" y="6505761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3" name="TextShape 1">
            <a:extLst>
              <a:ext uri="{FF2B5EF4-FFF2-40B4-BE49-F238E27FC236}">
                <a16:creationId xmlns:a16="http://schemas.microsoft.com/office/drawing/2014/main" id="{9E0474D4-2C13-4B62-8A88-5E9E146699C1}"/>
              </a:ext>
            </a:extLst>
          </p:cNvPr>
          <p:cNvSpPr txBox="1"/>
          <p:nvPr/>
        </p:nvSpPr>
        <p:spPr>
          <a:xfrm>
            <a:off x="438784" y="72875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Lap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simulation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– speed 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profile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tracking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3AA9F412-522D-4B86-A022-B461ED8C08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46" t="3854" r="1144" b="5352"/>
          <a:stretch/>
        </p:blipFill>
        <p:spPr>
          <a:xfrm>
            <a:off x="598106" y="1234911"/>
            <a:ext cx="11072318" cy="5052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80895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3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1BA85AC3-4BA1-4C5A-AD20-6196E720DD67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45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24" name="TextShape 3"/>
          <p:cNvSpPr txBox="1"/>
          <p:nvPr/>
        </p:nvSpPr>
        <p:spPr>
          <a:xfrm>
            <a:off x="953280" y="6505761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3" name="TextShape 1">
            <a:extLst>
              <a:ext uri="{FF2B5EF4-FFF2-40B4-BE49-F238E27FC236}">
                <a16:creationId xmlns:a16="http://schemas.microsoft.com/office/drawing/2014/main" id="{9E0474D4-2C13-4B62-8A88-5E9E146699C1}"/>
              </a:ext>
            </a:extLst>
          </p:cNvPr>
          <p:cNvSpPr txBox="1"/>
          <p:nvPr/>
        </p:nvSpPr>
        <p:spPr>
          <a:xfrm>
            <a:off x="438784" y="72875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Lap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simulation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– 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Lateral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error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on center of 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gravity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94B21A9C-1365-4B7F-B169-97B11E2ED1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5" t="7860" r="1458" b="2771"/>
          <a:stretch/>
        </p:blipFill>
        <p:spPr>
          <a:xfrm>
            <a:off x="335802" y="1234912"/>
            <a:ext cx="11419423" cy="5118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20795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3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1BA85AC3-4BA1-4C5A-AD20-6196E720DD67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46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24" name="TextShape 3"/>
          <p:cNvSpPr txBox="1"/>
          <p:nvPr/>
        </p:nvSpPr>
        <p:spPr>
          <a:xfrm>
            <a:off x="953280" y="6505761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3" name="TextShape 1">
            <a:extLst>
              <a:ext uri="{FF2B5EF4-FFF2-40B4-BE49-F238E27FC236}">
                <a16:creationId xmlns:a16="http://schemas.microsoft.com/office/drawing/2014/main" id="{9E0474D4-2C13-4B62-8A88-5E9E146699C1}"/>
              </a:ext>
            </a:extLst>
          </p:cNvPr>
          <p:cNvSpPr txBox="1"/>
          <p:nvPr/>
        </p:nvSpPr>
        <p:spPr>
          <a:xfrm>
            <a:off x="438784" y="72875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Lap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simulation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– 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Lateral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error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on 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lookahead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0A29D706-15F8-4578-BB1C-BA24BD1133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8" t="3866" r="627" b="2039"/>
          <a:stretch/>
        </p:blipFill>
        <p:spPr>
          <a:xfrm>
            <a:off x="797320" y="1263192"/>
            <a:ext cx="10622588" cy="5090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16474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3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1BA85AC3-4BA1-4C5A-AD20-6196E720DD67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47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24" name="TextShape 3"/>
          <p:cNvSpPr txBox="1"/>
          <p:nvPr/>
        </p:nvSpPr>
        <p:spPr>
          <a:xfrm>
            <a:off x="953280" y="6505761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3" name="TextShape 1">
            <a:extLst>
              <a:ext uri="{FF2B5EF4-FFF2-40B4-BE49-F238E27FC236}">
                <a16:creationId xmlns:a16="http://schemas.microsoft.com/office/drawing/2014/main" id="{9E0474D4-2C13-4B62-8A88-5E9E146699C1}"/>
              </a:ext>
            </a:extLst>
          </p:cNvPr>
          <p:cNvSpPr txBox="1"/>
          <p:nvPr/>
        </p:nvSpPr>
        <p:spPr>
          <a:xfrm>
            <a:off x="438784" y="72875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Lap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simulation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– </a:t>
            </a: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Controlled</a:t>
            </a:r>
            <a:r>
              <a:rPr lang="it-IT" sz="2600" b="1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steering angle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4BC80FA7-CC1D-4B27-A959-4CC28DCCC3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74" t="3678" r="1015" b="2053"/>
          <a:stretch/>
        </p:blipFill>
        <p:spPr>
          <a:xfrm>
            <a:off x="670320" y="1168924"/>
            <a:ext cx="10845811" cy="5128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09770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3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1BA85AC3-4BA1-4C5A-AD20-6196E720DD67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48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24" name="TextShape 3"/>
          <p:cNvSpPr txBox="1"/>
          <p:nvPr/>
        </p:nvSpPr>
        <p:spPr>
          <a:xfrm>
            <a:off x="953280" y="6505761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3" name="TextShape 1">
            <a:extLst>
              <a:ext uri="{FF2B5EF4-FFF2-40B4-BE49-F238E27FC236}">
                <a16:creationId xmlns:a16="http://schemas.microsoft.com/office/drawing/2014/main" id="{9E0474D4-2C13-4B62-8A88-5E9E146699C1}"/>
              </a:ext>
            </a:extLst>
          </p:cNvPr>
          <p:cNvSpPr txBox="1"/>
          <p:nvPr/>
        </p:nvSpPr>
        <p:spPr>
          <a:xfrm>
            <a:off x="438784" y="72875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Lap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simulations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BF540A19-53FD-4C3F-9B3F-AEF740AD6072}"/>
              </a:ext>
            </a:extLst>
          </p:cNvPr>
          <p:cNvSpPr txBox="1"/>
          <p:nvPr/>
        </p:nvSpPr>
        <p:spPr>
          <a:xfrm>
            <a:off x="610624" y="1150070"/>
            <a:ext cx="10887959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After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definition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of the model and of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two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controllers some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simulations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have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been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run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to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evaluate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the performances of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vehicle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following the track with an high speed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profile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(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around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80-85m/s). In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particular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A «stress test» has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been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performed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on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vehicle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considering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two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extreme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conditions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(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slipstream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-ON and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slipstream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-OFF) and a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fixed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velocity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profile</a:t>
            </a: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914400" lvl="1" indent="-457200">
              <a:buFont typeface="+mj-lt"/>
              <a:buAutoNum type="arabicPeriod"/>
            </a:pP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A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simulation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run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for an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entire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race (20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laps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)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using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a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different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scaling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factor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for the speed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profiles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depending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on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slipstream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conditions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(ON/OFF).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different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scaling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factors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are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chosen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to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push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vehicle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to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its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limit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being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also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able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to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achieve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a good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path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tracking in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both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situations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endParaRPr lang="en-GB" sz="2400" spc="-1" dirty="0">
              <a:solidFill>
                <a:srgbClr val="000000"/>
              </a:solidFill>
              <a:latin typeface="Malgun Gothic Semilight"/>
            </a:endParaRPr>
          </a:p>
        </p:txBody>
      </p:sp>
    </p:spTree>
    <p:extLst>
      <p:ext uri="{BB962C8B-B14F-4D97-AF65-F5344CB8AC3E}">
        <p14:creationId xmlns:p14="http://schemas.microsoft.com/office/powerpoint/2010/main" val="343607193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3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1BA85AC3-4BA1-4C5A-AD20-6196E720DD67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49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24" name="TextShape 3"/>
          <p:cNvSpPr txBox="1"/>
          <p:nvPr/>
        </p:nvSpPr>
        <p:spPr>
          <a:xfrm>
            <a:off x="953280" y="6505761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3" name="TextShape 1">
            <a:extLst>
              <a:ext uri="{FF2B5EF4-FFF2-40B4-BE49-F238E27FC236}">
                <a16:creationId xmlns:a16="http://schemas.microsoft.com/office/drawing/2014/main" id="{9E0474D4-2C13-4B62-8A88-5E9E146699C1}"/>
              </a:ext>
            </a:extLst>
          </p:cNvPr>
          <p:cNvSpPr txBox="1"/>
          <p:nvPr/>
        </p:nvSpPr>
        <p:spPr>
          <a:xfrm>
            <a:off x="438784" y="72875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S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imulation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</a:t>
            </a: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r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esults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– Stress test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BF540A19-53FD-4C3F-9B3F-AEF740AD6072}"/>
              </a:ext>
            </a:extLst>
          </p:cNvPr>
          <p:cNvSpPr txBox="1"/>
          <p:nvPr/>
        </p:nvSpPr>
        <p:spPr>
          <a:xfrm>
            <a:off x="610624" y="1150070"/>
            <a:ext cx="10887959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The goal of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this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test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is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to show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how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tyre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wear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can impact on the performances of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vehicle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considering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three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different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races:</a:t>
            </a:r>
          </a:p>
          <a:p>
            <a:pPr marL="914400" lvl="1" indent="-457200">
              <a:buFont typeface="+mj-lt"/>
              <a:buAutoNum type="arabicPeriod"/>
            </a:pP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The first with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slipstream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OFF</a:t>
            </a:r>
          </a:p>
          <a:p>
            <a:pPr marL="914400" lvl="1" indent="-457200">
              <a:buFont typeface="+mj-lt"/>
              <a:buAutoNum type="arabicPeriod"/>
            </a:pP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The second with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slipstream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ON</a:t>
            </a:r>
          </a:p>
          <a:p>
            <a:pPr marL="914400" lvl="1" indent="-457200">
              <a:buFont typeface="+mj-lt"/>
              <a:buAutoNum type="arabicPeriod"/>
            </a:pP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third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with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slipstream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OFF for the first 10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laps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and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slipstream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ON for the last 10 </a:t>
            </a:r>
          </a:p>
          <a:p>
            <a:pPr lvl="1"/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Given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speed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profile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is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same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for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all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simulations</a:t>
            </a: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When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lateral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error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of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vehicle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is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larger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than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a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predefined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threshold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(2m),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simulation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stops</a:t>
            </a: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</p:txBody>
      </p:sp>
    </p:spTree>
    <p:extLst>
      <p:ext uri="{BB962C8B-B14F-4D97-AF65-F5344CB8AC3E}">
        <p14:creationId xmlns:p14="http://schemas.microsoft.com/office/powerpoint/2010/main" val="13720000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TextShape 1"/>
          <p:cNvSpPr txBox="1"/>
          <p:nvPr/>
        </p:nvSpPr>
        <p:spPr>
          <a:xfrm>
            <a:off x="479880" y="136322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Dynamic 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bicycle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model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037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30ADB9AB-9D4D-4E31-97D0-B2FD303BBD14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5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38" name="TextShape 3"/>
          <p:cNvSpPr txBox="1"/>
          <p:nvPr/>
        </p:nvSpPr>
        <p:spPr>
          <a:xfrm>
            <a:off x="953280" y="6477480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3039" name="TextShape 4"/>
          <p:cNvSpPr txBox="1"/>
          <p:nvPr/>
        </p:nvSpPr>
        <p:spPr>
          <a:xfrm>
            <a:off x="0" y="1250778"/>
            <a:ext cx="11231640" cy="521964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882900" lvl="1" indent="-342900">
              <a:spcBef>
                <a:spcPts val="1134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Initial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equations</a:t>
            </a:r>
            <a:endParaRPr lang="it-IT" sz="2400" b="0" strike="noStrike" spc="-1" dirty="0">
              <a:solidFill>
                <a:srgbClr val="000000"/>
              </a:solidFill>
              <a:latin typeface="Malgun Gothic Semilight"/>
            </a:endParaRPr>
          </a:p>
          <a:p>
            <a:pPr marL="882900" lvl="1" indent="-342900">
              <a:spcBef>
                <a:spcPts val="1134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Equilibrium with </a:t>
            </a:r>
            <a:r>
              <a:rPr lang="it-IT" sz="2400" b="0" strike="noStrike" spc="-1" dirty="0" err="1">
                <a:solidFill>
                  <a:srgbClr val="000000"/>
                </a:solidFill>
                <a:latin typeface="Malgun Gothic Semilight"/>
              </a:rPr>
              <a:t>respect</a:t>
            </a: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 to the </a:t>
            </a:r>
            <a:r>
              <a:rPr lang="it-IT" sz="2400" b="0" strike="noStrike" spc="-1" dirty="0" err="1">
                <a:solidFill>
                  <a:srgbClr val="000000"/>
                </a:solidFill>
                <a:latin typeface="Malgun Gothic Semilight"/>
              </a:rPr>
              <a:t>inertial</a:t>
            </a: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 fram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Oij</a:t>
            </a:r>
            <a:r>
              <a:rPr lang="it-IT" sz="2200" b="0" strike="noStrike" spc="-1" dirty="0">
                <a:solidFill>
                  <a:srgbClr val="000000"/>
                </a:solidFill>
                <a:latin typeface="Malgun Gothic Semilight"/>
              </a:rPr>
              <a:t>  </a:t>
            </a: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6FA72F03-3DB4-41E7-9FFB-679A997AE4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05" t="-649" r="6752" b="-1"/>
          <a:stretch/>
        </p:blipFill>
        <p:spPr>
          <a:xfrm>
            <a:off x="277213" y="2671816"/>
            <a:ext cx="7280923" cy="1661251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36129B76-04C0-4F85-B75D-F51003E26F8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766" t="17442" r="13500" b="8105"/>
          <a:stretch/>
        </p:blipFill>
        <p:spPr>
          <a:xfrm>
            <a:off x="2026179" y="4543720"/>
            <a:ext cx="4168307" cy="1432874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DC786308-6B1E-4120-83DD-643CE4B7F9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81668" y="2121303"/>
            <a:ext cx="3741749" cy="2901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01932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3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1BA85AC3-4BA1-4C5A-AD20-6196E720DD67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50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24" name="TextShape 3"/>
          <p:cNvSpPr txBox="1"/>
          <p:nvPr/>
        </p:nvSpPr>
        <p:spPr>
          <a:xfrm>
            <a:off x="953280" y="6505761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3" name="TextShape 1">
            <a:extLst>
              <a:ext uri="{FF2B5EF4-FFF2-40B4-BE49-F238E27FC236}">
                <a16:creationId xmlns:a16="http://schemas.microsoft.com/office/drawing/2014/main" id="{9E0474D4-2C13-4B62-8A88-5E9E146699C1}"/>
              </a:ext>
            </a:extLst>
          </p:cNvPr>
          <p:cNvSpPr txBox="1"/>
          <p:nvPr/>
        </p:nvSpPr>
        <p:spPr>
          <a:xfrm>
            <a:off x="438784" y="72875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S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imulation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</a:t>
            </a: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r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esults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– Stress test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BF540A19-53FD-4C3F-9B3F-AEF740AD6072}"/>
              </a:ext>
            </a:extLst>
          </p:cNvPr>
          <p:cNvSpPr txBox="1"/>
          <p:nvPr/>
        </p:nvSpPr>
        <p:spPr>
          <a:xfrm>
            <a:off x="610624" y="1214501"/>
            <a:ext cx="11342564" cy="6370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results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clearly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show a positive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effect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of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slipstreaming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. In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particular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The race with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slipstream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OFF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terminates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after 15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laps</a:t>
            </a: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The race with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slipstream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ON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terminates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after 12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laps</a:t>
            </a: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The race with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both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slisptream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OFF and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slisptream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ON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terminates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after 14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laps</a:t>
            </a: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lvl="1"/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This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is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due to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fact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that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when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slipstream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is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ON the drag and lift force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decrease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in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modulus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and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this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allows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vehicle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to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maintain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a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given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velocity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profile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giving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less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force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F</a:t>
            </a:r>
            <a:r>
              <a:rPr lang="it-IT" sz="2400" spc="-1" baseline="-25000" dirty="0" err="1">
                <a:solidFill>
                  <a:srgbClr val="000000"/>
                </a:solidFill>
                <a:latin typeface="Malgun Gothic Semilight"/>
              </a:rPr>
              <a:t>xR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on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rear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wheel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.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Thus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vehicle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can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run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more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laps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in the second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simulation</a:t>
            </a: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Mettere il grafico dell’ellisse saturata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Grafico dell’ellisse iniziale e finale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endParaRPr lang="en-GB" sz="2400" spc="-1" dirty="0">
              <a:solidFill>
                <a:srgbClr val="000000"/>
              </a:solidFill>
              <a:latin typeface="Malgun Gothic Semilight"/>
            </a:endParaRPr>
          </a:p>
        </p:txBody>
      </p:sp>
    </p:spTree>
    <p:extLst>
      <p:ext uri="{BB962C8B-B14F-4D97-AF65-F5344CB8AC3E}">
        <p14:creationId xmlns:p14="http://schemas.microsoft.com/office/powerpoint/2010/main" val="78401323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3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1BA85AC3-4BA1-4C5A-AD20-6196E720DD67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51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24" name="TextShape 3"/>
          <p:cNvSpPr txBox="1"/>
          <p:nvPr/>
        </p:nvSpPr>
        <p:spPr>
          <a:xfrm>
            <a:off x="953280" y="6505761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3" name="TextShape 1">
            <a:extLst>
              <a:ext uri="{FF2B5EF4-FFF2-40B4-BE49-F238E27FC236}">
                <a16:creationId xmlns:a16="http://schemas.microsoft.com/office/drawing/2014/main" id="{9E0474D4-2C13-4B62-8A88-5E9E146699C1}"/>
              </a:ext>
            </a:extLst>
          </p:cNvPr>
          <p:cNvSpPr txBox="1"/>
          <p:nvPr/>
        </p:nvSpPr>
        <p:spPr>
          <a:xfrm>
            <a:off x="438784" y="72875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S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imulation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</a:t>
            </a: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r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esults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– </a:t>
            </a:r>
            <a:r>
              <a:rPr lang="it-IT" sz="2600" b="1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Stress test, </a:t>
            </a: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slipstreaming</a:t>
            </a:r>
            <a:r>
              <a:rPr lang="it-IT" sz="2600" b="1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ON, </a:t>
            </a: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ellipse</a:t>
            </a:r>
            <a:r>
              <a:rPr lang="it-IT" sz="2600" b="1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</a:t>
            </a: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saturation</a:t>
            </a:r>
            <a:r>
              <a:rPr lang="it-IT" sz="2600" b="1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 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6679A316-71CA-41A2-A4D0-CA1BC1F2C3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967" y="1064265"/>
            <a:ext cx="9967274" cy="5280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04730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3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1BA85AC3-4BA1-4C5A-AD20-6196E720DD67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52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24" name="TextShape 3"/>
          <p:cNvSpPr txBox="1"/>
          <p:nvPr/>
        </p:nvSpPr>
        <p:spPr>
          <a:xfrm>
            <a:off x="953280" y="6505761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3" name="TextShape 1">
            <a:extLst>
              <a:ext uri="{FF2B5EF4-FFF2-40B4-BE49-F238E27FC236}">
                <a16:creationId xmlns:a16="http://schemas.microsoft.com/office/drawing/2014/main" id="{9E0474D4-2C13-4B62-8A88-5E9E146699C1}"/>
              </a:ext>
            </a:extLst>
          </p:cNvPr>
          <p:cNvSpPr txBox="1"/>
          <p:nvPr/>
        </p:nvSpPr>
        <p:spPr>
          <a:xfrm>
            <a:off x="438784" y="72875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S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imulation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</a:t>
            </a: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r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esults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– </a:t>
            </a:r>
            <a:r>
              <a:rPr lang="it-IT" sz="2600" b="1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Stress test, </a:t>
            </a: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slipstreaming</a:t>
            </a:r>
            <a:r>
              <a:rPr lang="it-IT" sz="2600" b="1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OFF, </a:t>
            </a: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ellipse</a:t>
            </a:r>
            <a:r>
              <a:rPr lang="it-IT" sz="2600" b="1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</a:t>
            </a: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reduction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EE062CFA-6274-418A-997D-7A9C2C19A1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4213" y="1530738"/>
            <a:ext cx="9060759" cy="4850654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F48DD38F-40F0-4B41-A373-A9742FF01D5D}"/>
              </a:ext>
            </a:extLst>
          </p:cNvPr>
          <p:cNvSpPr txBox="1"/>
          <p:nvPr/>
        </p:nvSpPr>
        <p:spPr>
          <a:xfrm>
            <a:off x="438784" y="1093509"/>
            <a:ext cx="10977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pc="-1" dirty="0">
                <a:solidFill>
                  <a:srgbClr val="000000"/>
                </a:solidFill>
                <a:latin typeface="Malgun Gothic Semilight"/>
              </a:rPr>
              <a:t>Ellipse reduction due to the wear - 14% less on rear tyre - 7% loss on front tyre</a:t>
            </a:r>
          </a:p>
        </p:txBody>
      </p:sp>
    </p:spTree>
    <p:extLst>
      <p:ext uri="{BB962C8B-B14F-4D97-AF65-F5344CB8AC3E}">
        <p14:creationId xmlns:p14="http://schemas.microsoft.com/office/powerpoint/2010/main" val="199022471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3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1BA85AC3-4BA1-4C5A-AD20-6196E720DD67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53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24" name="TextShape 3"/>
          <p:cNvSpPr txBox="1"/>
          <p:nvPr/>
        </p:nvSpPr>
        <p:spPr>
          <a:xfrm>
            <a:off x="953280" y="6505761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3" name="TextShape 1">
            <a:extLst>
              <a:ext uri="{FF2B5EF4-FFF2-40B4-BE49-F238E27FC236}">
                <a16:creationId xmlns:a16="http://schemas.microsoft.com/office/drawing/2014/main" id="{9E0474D4-2C13-4B62-8A88-5E9E146699C1}"/>
              </a:ext>
            </a:extLst>
          </p:cNvPr>
          <p:cNvSpPr txBox="1"/>
          <p:nvPr/>
        </p:nvSpPr>
        <p:spPr>
          <a:xfrm>
            <a:off x="438784" y="72875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S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imulation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</a:t>
            </a: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r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esults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– </a:t>
            </a:r>
            <a:r>
              <a:rPr lang="it-IT" sz="2600" b="1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Stress test, </a:t>
            </a: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slipstreaming</a:t>
            </a:r>
            <a:r>
              <a:rPr lang="it-IT" sz="2600" b="1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ON, </a:t>
            </a: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ellipse</a:t>
            </a:r>
            <a:r>
              <a:rPr lang="it-IT" sz="2600" b="1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</a:t>
            </a: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saturation</a:t>
            </a:r>
            <a:r>
              <a:rPr lang="it-IT" sz="2600" b="1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 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6D88DD45-D4D7-4881-B3AB-C0C40CD2F7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280" y="1070639"/>
            <a:ext cx="9891860" cy="5310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86927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3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1BA85AC3-4BA1-4C5A-AD20-6196E720DD67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54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24" name="TextShape 3"/>
          <p:cNvSpPr txBox="1"/>
          <p:nvPr/>
        </p:nvSpPr>
        <p:spPr>
          <a:xfrm>
            <a:off x="953280" y="6505761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3" name="TextShape 1">
            <a:extLst>
              <a:ext uri="{FF2B5EF4-FFF2-40B4-BE49-F238E27FC236}">
                <a16:creationId xmlns:a16="http://schemas.microsoft.com/office/drawing/2014/main" id="{9E0474D4-2C13-4B62-8A88-5E9E146699C1}"/>
              </a:ext>
            </a:extLst>
          </p:cNvPr>
          <p:cNvSpPr txBox="1"/>
          <p:nvPr/>
        </p:nvSpPr>
        <p:spPr>
          <a:xfrm>
            <a:off x="438784" y="72875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S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imulation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</a:t>
            </a: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r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esults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– </a:t>
            </a:r>
            <a:r>
              <a:rPr lang="it-IT" sz="2600" b="1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Stress test, </a:t>
            </a: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slipstreaming</a:t>
            </a:r>
            <a:r>
              <a:rPr lang="it-IT" sz="2600" b="1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ON, </a:t>
            </a: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ellipse</a:t>
            </a:r>
            <a:r>
              <a:rPr lang="it-IT" sz="2600" b="1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</a:t>
            </a: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reduction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F48DD38F-40F0-4B41-A373-A9742FF01D5D}"/>
              </a:ext>
            </a:extLst>
          </p:cNvPr>
          <p:cNvSpPr txBox="1"/>
          <p:nvPr/>
        </p:nvSpPr>
        <p:spPr>
          <a:xfrm>
            <a:off x="438784" y="1093509"/>
            <a:ext cx="10977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Ellipse reduction due to the wear - 16% less on rear tyre - 9% loss on front tyre</a:t>
            </a:r>
            <a:endParaRPr lang="en-GB" spc="-1" dirty="0">
              <a:solidFill>
                <a:srgbClr val="000000"/>
              </a:solidFill>
              <a:latin typeface="Malgun Gothic Semilight"/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1E101C0C-B283-4B23-BE54-424C15D26C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1011" y="1462841"/>
            <a:ext cx="9006109" cy="4914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33551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3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1BA85AC3-4BA1-4C5A-AD20-6196E720DD67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55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24" name="TextShape 3"/>
          <p:cNvSpPr txBox="1"/>
          <p:nvPr/>
        </p:nvSpPr>
        <p:spPr>
          <a:xfrm>
            <a:off x="953280" y="6505761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3" name="TextShape 1">
            <a:extLst>
              <a:ext uri="{FF2B5EF4-FFF2-40B4-BE49-F238E27FC236}">
                <a16:creationId xmlns:a16="http://schemas.microsoft.com/office/drawing/2014/main" id="{9E0474D4-2C13-4B62-8A88-5E9E146699C1}"/>
              </a:ext>
            </a:extLst>
          </p:cNvPr>
          <p:cNvSpPr txBox="1"/>
          <p:nvPr/>
        </p:nvSpPr>
        <p:spPr>
          <a:xfrm>
            <a:off x="155975" y="195426"/>
            <a:ext cx="11957463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S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imulation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</a:t>
            </a: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r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esults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– </a:t>
            </a:r>
            <a:r>
              <a:rPr lang="it-IT" sz="2600" b="1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Stress test, </a:t>
            </a: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comparison</a:t>
            </a:r>
            <a:r>
              <a:rPr lang="it-IT" sz="2600" b="1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</a:t>
            </a: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between</a:t>
            </a:r>
            <a:r>
              <a:rPr lang="it-IT" sz="2600" b="1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</a:t>
            </a: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F</a:t>
            </a:r>
            <a:r>
              <a:rPr lang="it-IT" sz="2600" b="1" spc="-1" baseline="-25000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xR</a:t>
            </a:r>
            <a:r>
              <a:rPr lang="it-IT" sz="2600" b="1" spc="-1" baseline="-25000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</a:t>
            </a: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when</a:t>
            </a:r>
            <a:r>
              <a:rPr lang="it-IT" sz="2600" b="1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</a:t>
            </a: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slisptream</a:t>
            </a:r>
            <a:r>
              <a:rPr lang="it-IT" sz="2600" b="1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ON/OFF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AB9AD83F-B701-4F5E-9E86-C2F1A0595F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5" t="1451" r="556" b="478"/>
          <a:stretch/>
        </p:blipFill>
        <p:spPr>
          <a:xfrm>
            <a:off x="1246933" y="1197204"/>
            <a:ext cx="9688160" cy="5090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19791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3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1BA85AC3-4BA1-4C5A-AD20-6196E720DD67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56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24" name="TextShape 3"/>
          <p:cNvSpPr txBox="1"/>
          <p:nvPr/>
        </p:nvSpPr>
        <p:spPr>
          <a:xfrm>
            <a:off x="953280" y="6505761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3" name="TextShape 1">
            <a:extLst>
              <a:ext uri="{FF2B5EF4-FFF2-40B4-BE49-F238E27FC236}">
                <a16:creationId xmlns:a16="http://schemas.microsoft.com/office/drawing/2014/main" id="{9E0474D4-2C13-4B62-8A88-5E9E146699C1}"/>
              </a:ext>
            </a:extLst>
          </p:cNvPr>
          <p:cNvSpPr txBox="1"/>
          <p:nvPr/>
        </p:nvSpPr>
        <p:spPr>
          <a:xfrm>
            <a:off x="438784" y="72875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S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imulation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</a:t>
            </a: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r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esults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– 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simulation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2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BF540A19-53FD-4C3F-9B3F-AEF740AD6072}"/>
              </a:ext>
            </a:extLst>
          </p:cNvPr>
          <p:cNvSpPr txBox="1"/>
          <p:nvPr/>
        </p:nvSpPr>
        <p:spPr>
          <a:xfrm>
            <a:off x="610624" y="1150070"/>
            <a:ext cx="10887959" cy="71096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The goal of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this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test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is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to simulate a more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realistic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scenario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when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the ego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vehicle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is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«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aware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» of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tyre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wear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and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also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of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reduced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force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that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can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apply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on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wheels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in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order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to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not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lose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control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correlation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between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tyre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wear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and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reference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velocity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profile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is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handled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by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using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a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function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that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decreases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the speed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depending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on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wear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of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tyre</a:t>
            </a: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According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to the situation in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which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vehicle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is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(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slipstream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-ON or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slipstream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-OFF),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two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different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constant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values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have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been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used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to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adjust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reference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speed</a:t>
            </a:r>
          </a:p>
          <a:p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The test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is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carried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on running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two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entire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races: the first with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slipstream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always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OFF and the second with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slipstream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always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OFF</a:t>
            </a:r>
          </a:p>
          <a:p>
            <a:pPr lvl="1"/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endParaRPr lang="en-GB" sz="2400" spc="-1" dirty="0">
              <a:solidFill>
                <a:srgbClr val="000000"/>
              </a:solidFill>
              <a:latin typeface="Malgun Gothic Semilight"/>
            </a:endParaRPr>
          </a:p>
        </p:txBody>
      </p:sp>
    </p:spTree>
    <p:extLst>
      <p:ext uri="{BB962C8B-B14F-4D97-AF65-F5344CB8AC3E}">
        <p14:creationId xmlns:p14="http://schemas.microsoft.com/office/powerpoint/2010/main" val="57641248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3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1BA85AC3-4BA1-4C5A-AD20-6196E720DD67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57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24" name="TextShape 3"/>
          <p:cNvSpPr txBox="1"/>
          <p:nvPr/>
        </p:nvSpPr>
        <p:spPr>
          <a:xfrm>
            <a:off x="953280" y="6505761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3" name="TextShape 1">
            <a:extLst>
              <a:ext uri="{FF2B5EF4-FFF2-40B4-BE49-F238E27FC236}">
                <a16:creationId xmlns:a16="http://schemas.microsoft.com/office/drawing/2014/main" id="{9E0474D4-2C13-4B62-8A88-5E9E146699C1}"/>
              </a:ext>
            </a:extLst>
          </p:cNvPr>
          <p:cNvSpPr txBox="1"/>
          <p:nvPr/>
        </p:nvSpPr>
        <p:spPr>
          <a:xfrm>
            <a:off x="438784" y="72875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S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imulation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</a:t>
            </a: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r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esults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– 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simulation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2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BF540A19-53FD-4C3F-9B3F-AEF740AD6072}"/>
              </a:ext>
            </a:extLst>
          </p:cNvPr>
          <p:cNvSpPr txBox="1"/>
          <p:nvPr/>
        </p:nvSpPr>
        <p:spPr>
          <a:xfrm>
            <a:off x="610624" y="1046373"/>
            <a:ext cx="10887959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The following are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results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of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two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different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simulations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:</a:t>
            </a:r>
          </a:p>
          <a:p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678180" lvl="1">
              <a:buFont typeface="Arial" panose="020B0604020202020204" pitchFamily="34" charset="0"/>
              <a:buChar char="•"/>
            </a:pPr>
            <a:r>
              <a:rPr lang="it-IT" spc="-1" dirty="0" err="1">
                <a:solidFill>
                  <a:srgbClr val="000000"/>
                </a:solidFill>
                <a:latin typeface="Malgun Gothic Semilight"/>
              </a:rPr>
              <a:t>Slipstream</a:t>
            </a:r>
            <a:r>
              <a:rPr lang="it-IT" spc="-1" dirty="0">
                <a:solidFill>
                  <a:srgbClr val="000000"/>
                </a:solidFill>
                <a:latin typeface="Malgun Gothic Semilight"/>
              </a:rPr>
              <a:t> OFF – 20 </a:t>
            </a:r>
            <a:r>
              <a:rPr lang="it-IT" spc="-1" dirty="0" err="1">
                <a:solidFill>
                  <a:srgbClr val="000000"/>
                </a:solidFill>
                <a:latin typeface="Malgun Gothic Semilight"/>
              </a:rPr>
              <a:t>laps</a:t>
            </a:r>
            <a:r>
              <a:rPr lang="it-IT" spc="-1" dirty="0">
                <a:solidFill>
                  <a:srgbClr val="000000"/>
                </a:solidFill>
                <a:latin typeface="Malgun Gothic Semilight"/>
              </a:rPr>
              <a:t>:</a:t>
            </a: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it-IT" spc="-1" dirty="0">
                <a:solidFill>
                  <a:srgbClr val="000000"/>
                </a:solidFill>
                <a:latin typeface="Malgun Gothic Semilight"/>
              </a:rPr>
              <a:t>Race time: 1010.495 s -&gt; 50.525 s/giro</a:t>
            </a: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it-IT" spc="-1" dirty="0">
                <a:solidFill>
                  <a:srgbClr val="000000"/>
                </a:solidFill>
                <a:latin typeface="Malgun Gothic Semilight"/>
              </a:rPr>
              <a:t>Max speed on the first vs last </a:t>
            </a:r>
            <a:r>
              <a:rPr lang="it-IT" spc="-1" dirty="0" err="1">
                <a:solidFill>
                  <a:srgbClr val="000000"/>
                </a:solidFill>
                <a:latin typeface="Malgun Gothic Semilight"/>
              </a:rPr>
              <a:t>lap</a:t>
            </a:r>
            <a:r>
              <a:rPr lang="it-IT" spc="-1" dirty="0">
                <a:solidFill>
                  <a:srgbClr val="000000"/>
                </a:solidFill>
                <a:latin typeface="Malgun Gothic Semilight"/>
              </a:rPr>
              <a:t>: 88 m/s vs 84.2 m/s</a:t>
            </a: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it-IT" spc="-1" dirty="0" err="1">
                <a:solidFill>
                  <a:srgbClr val="000000"/>
                </a:solidFill>
                <a:latin typeface="Malgun Gothic Semilight"/>
              </a:rPr>
              <a:t>Reduction</a:t>
            </a:r>
            <a:r>
              <a:rPr lang="it-IT" spc="-1" dirty="0">
                <a:solidFill>
                  <a:srgbClr val="000000"/>
                </a:solidFill>
                <a:latin typeface="Malgun Gothic Semilight"/>
              </a:rPr>
              <a:t> of the maximum </a:t>
            </a:r>
            <a:r>
              <a:rPr lang="it-IT" spc="-1" dirty="0" err="1">
                <a:solidFill>
                  <a:srgbClr val="000000"/>
                </a:solidFill>
                <a:latin typeface="Malgun Gothic Semilight"/>
              </a:rPr>
              <a:t>lateral</a:t>
            </a:r>
            <a:r>
              <a:rPr lang="it-IT" spc="-1" dirty="0">
                <a:solidFill>
                  <a:srgbClr val="000000"/>
                </a:solidFill>
                <a:latin typeface="Malgun Gothic Semilight"/>
              </a:rPr>
              <a:t> force on the </a:t>
            </a:r>
            <a:r>
              <a:rPr lang="it-IT" spc="-1" dirty="0" err="1">
                <a:solidFill>
                  <a:srgbClr val="000000"/>
                </a:solidFill>
                <a:latin typeface="Malgun Gothic Semilight"/>
              </a:rPr>
              <a:t>rear</a:t>
            </a:r>
            <a:r>
              <a:rPr lang="it-IT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pc="-1" dirty="0" err="1">
                <a:solidFill>
                  <a:srgbClr val="000000"/>
                </a:solidFill>
                <a:latin typeface="Malgun Gothic Semilight"/>
              </a:rPr>
              <a:t>wheel</a:t>
            </a:r>
            <a:r>
              <a:rPr lang="it-IT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pc="-1" dirty="0" err="1">
                <a:solidFill>
                  <a:srgbClr val="000000"/>
                </a:solidFill>
                <a:latin typeface="Malgun Gothic Semilight"/>
              </a:rPr>
              <a:t>at</a:t>
            </a:r>
            <a:r>
              <a:rPr lang="it-IT" spc="-1" dirty="0">
                <a:solidFill>
                  <a:srgbClr val="000000"/>
                </a:solidFill>
                <a:latin typeface="Malgun Gothic Semilight"/>
              </a:rPr>
              <a:t> the end of the race: 24.05 %</a:t>
            </a: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it-IT" spc="-1" dirty="0" err="1">
                <a:solidFill>
                  <a:srgbClr val="000000"/>
                </a:solidFill>
                <a:latin typeface="Malgun Gothic Semilight"/>
              </a:rPr>
              <a:t>Reduction</a:t>
            </a:r>
            <a:r>
              <a:rPr lang="it-IT" spc="-1" dirty="0">
                <a:solidFill>
                  <a:srgbClr val="000000"/>
                </a:solidFill>
                <a:latin typeface="Malgun Gothic Semilight"/>
              </a:rPr>
              <a:t> of the maximum </a:t>
            </a:r>
            <a:r>
              <a:rPr lang="it-IT" spc="-1" dirty="0" err="1">
                <a:solidFill>
                  <a:srgbClr val="000000"/>
                </a:solidFill>
                <a:latin typeface="Malgun Gothic Semilight"/>
              </a:rPr>
              <a:t>lateral</a:t>
            </a:r>
            <a:r>
              <a:rPr lang="it-IT" spc="-1" dirty="0">
                <a:solidFill>
                  <a:srgbClr val="000000"/>
                </a:solidFill>
                <a:latin typeface="Malgun Gothic Semilight"/>
              </a:rPr>
              <a:t> force on the front </a:t>
            </a:r>
            <a:r>
              <a:rPr lang="it-IT" spc="-1" dirty="0" err="1">
                <a:solidFill>
                  <a:srgbClr val="000000"/>
                </a:solidFill>
                <a:latin typeface="Malgun Gothic Semilight"/>
              </a:rPr>
              <a:t>wheel</a:t>
            </a:r>
            <a:r>
              <a:rPr lang="it-IT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pc="-1" dirty="0" err="1">
                <a:solidFill>
                  <a:srgbClr val="000000"/>
                </a:solidFill>
                <a:latin typeface="Malgun Gothic Semilight"/>
              </a:rPr>
              <a:t>at</a:t>
            </a:r>
            <a:r>
              <a:rPr lang="it-IT" spc="-1" dirty="0">
                <a:solidFill>
                  <a:srgbClr val="000000"/>
                </a:solidFill>
                <a:latin typeface="Malgun Gothic Semilight"/>
              </a:rPr>
              <a:t> the end of the race: 14.92 %</a:t>
            </a: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it-IT" spc="-1" dirty="0" err="1">
                <a:solidFill>
                  <a:srgbClr val="000000"/>
                </a:solidFill>
                <a:latin typeface="Malgun Gothic Semilight"/>
              </a:rPr>
              <a:t>Fuel</a:t>
            </a:r>
            <a:r>
              <a:rPr lang="it-IT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pc="-1" dirty="0" err="1">
                <a:solidFill>
                  <a:srgbClr val="000000"/>
                </a:solidFill>
                <a:latin typeface="Malgun Gothic Semilight"/>
              </a:rPr>
              <a:t>consumption</a:t>
            </a:r>
            <a:r>
              <a:rPr lang="it-IT" spc="-1" dirty="0">
                <a:solidFill>
                  <a:srgbClr val="000000"/>
                </a:solidFill>
                <a:latin typeface="Malgun Gothic Semilight"/>
              </a:rPr>
              <a:t>: 57.91 kg </a:t>
            </a:r>
            <a:r>
              <a:rPr lang="it-IT" spc="-1" dirty="0" err="1">
                <a:solidFill>
                  <a:srgbClr val="000000"/>
                </a:solidFill>
                <a:latin typeface="Malgun Gothic Semilight"/>
              </a:rPr>
              <a:t>consumed</a:t>
            </a:r>
            <a:r>
              <a:rPr lang="it-IT" spc="-1" dirty="0">
                <a:solidFill>
                  <a:srgbClr val="000000"/>
                </a:solidFill>
                <a:latin typeface="Malgun Gothic Semilight"/>
              </a:rPr>
              <a:t> / 0.09 kg </a:t>
            </a:r>
            <a:r>
              <a:rPr lang="it-IT" spc="-1" dirty="0" err="1">
                <a:solidFill>
                  <a:srgbClr val="000000"/>
                </a:solidFill>
                <a:latin typeface="Malgun Gothic Semilight"/>
              </a:rPr>
              <a:t>remaining</a:t>
            </a:r>
            <a:endParaRPr lang="it-IT" spc="-1" dirty="0">
              <a:solidFill>
                <a:srgbClr val="000000"/>
              </a:solidFill>
              <a:latin typeface="Malgun Gothic Semilight"/>
            </a:endParaRPr>
          </a:p>
          <a:p>
            <a:pPr lvl="2"/>
            <a:endParaRPr lang="it-IT" spc="-1" dirty="0">
              <a:solidFill>
                <a:srgbClr val="000000"/>
              </a:solidFill>
              <a:latin typeface="Malgun Gothic Semilight"/>
            </a:endParaRPr>
          </a:p>
          <a:p>
            <a:pPr marL="678180" lvl="1">
              <a:buFont typeface="Arial" panose="020B0604020202020204" pitchFamily="34" charset="0"/>
              <a:buChar char="•"/>
            </a:pPr>
            <a:r>
              <a:rPr lang="it-IT" spc="-1" dirty="0" err="1">
                <a:solidFill>
                  <a:srgbClr val="000000"/>
                </a:solidFill>
                <a:latin typeface="Malgun Gothic Semilight"/>
              </a:rPr>
              <a:t>Slipstream</a:t>
            </a:r>
            <a:r>
              <a:rPr lang="it-IT" spc="-1" dirty="0">
                <a:solidFill>
                  <a:srgbClr val="000000"/>
                </a:solidFill>
                <a:latin typeface="Malgun Gothic Semilight"/>
              </a:rPr>
              <a:t> ON – 20 giri:</a:t>
            </a: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it-IT" spc="-1" dirty="0">
                <a:solidFill>
                  <a:srgbClr val="000000"/>
                </a:solidFill>
                <a:latin typeface="Malgun Gothic Semilight"/>
              </a:rPr>
              <a:t>Race time: 1001.475 s -&gt; 50,074 s/giro</a:t>
            </a: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it-IT" spc="-1" dirty="0">
                <a:solidFill>
                  <a:srgbClr val="000000"/>
                </a:solidFill>
                <a:latin typeface="Malgun Gothic Semilight"/>
              </a:rPr>
              <a:t>Max speed on the first vs last </a:t>
            </a:r>
            <a:r>
              <a:rPr lang="it-IT" spc="-1" dirty="0" err="1">
                <a:solidFill>
                  <a:srgbClr val="000000"/>
                </a:solidFill>
                <a:latin typeface="Malgun Gothic Semilight"/>
              </a:rPr>
              <a:t>lap</a:t>
            </a:r>
            <a:r>
              <a:rPr lang="it-IT" spc="-1" dirty="0">
                <a:solidFill>
                  <a:srgbClr val="000000"/>
                </a:solidFill>
                <a:latin typeface="Malgun Gothic Semilight"/>
              </a:rPr>
              <a:t>: 88 m/s -&gt; 85.7 m/s</a:t>
            </a: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it-IT" spc="-1" dirty="0" err="1">
                <a:solidFill>
                  <a:srgbClr val="000000"/>
                </a:solidFill>
                <a:latin typeface="Malgun Gothic Semilight"/>
              </a:rPr>
              <a:t>Reduction</a:t>
            </a:r>
            <a:r>
              <a:rPr lang="it-IT" spc="-1" dirty="0">
                <a:solidFill>
                  <a:srgbClr val="000000"/>
                </a:solidFill>
                <a:latin typeface="Malgun Gothic Semilight"/>
              </a:rPr>
              <a:t> of the maximum </a:t>
            </a:r>
            <a:r>
              <a:rPr lang="it-IT" spc="-1" dirty="0" err="1">
                <a:solidFill>
                  <a:srgbClr val="000000"/>
                </a:solidFill>
                <a:latin typeface="Malgun Gothic Semilight"/>
              </a:rPr>
              <a:t>lateral</a:t>
            </a:r>
            <a:r>
              <a:rPr lang="it-IT" spc="-1" dirty="0">
                <a:solidFill>
                  <a:srgbClr val="000000"/>
                </a:solidFill>
                <a:latin typeface="Malgun Gothic Semilight"/>
              </a:rPr>
              <a:t> force on the </a:t>
            </a:r>
            <a:r>
              <a:rPr lang="it-IT" spc="-1" dirty="0" err="1">
                <a:solidFill>
                  <a:srgbClr val="000000"/>
                </a:solidFill>
                <a:latin typeface="Malgun Gothic Semilight"/>
              </a:rPr>
              <a:t>rear</a:t>
            </a:r>
            <a:r>
              <a:rPr lang="it-IT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pc="-1" dirty="0" err="1">
                <a:solidFill>
                  <a:srgbClr val="000000"/>
                </a:solidFill>
                <a:latin typeface="Malgun Gothic Semilight"/>
              </a:rPr>
              <a:t>wheel</a:t>
            </a:r>
            <a:r>
              <a:rPr lang="it-IT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pc="-1" dirty="0" err="1">
                <a:solidFill>
                  <a:srgbClr val="000000"/>
                </a:solidFill>
                <a:latin typeface="Malgun Gothic Semilight"/>
              </a:rPr>
              <a:t>at</a:t>
            </a:r>
            <a:r>
              <a:rPr lang="it-IT" spc="-1" dirty="0">
                <a:solidFill>
                  <a:srgbClr val="000000"/>
                </a:solidFill>
                <a:latin typeface="Malgun Gothic Semilight"/>
              </a:rPr>
              <a:t> the end of the race: 22.07 %</a:t>
            </a: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it-IT" spc="-1" dirty="0" err="1">
                <a:solidFill>
                  <a:srgbClr val="000000"/>
                </a:solidFill>
                <a:latin typeface="Malgun Gothic Semilight"/>
              </a:rPr>
              <a:t>Reduction</a:t>
            </a:r>
            <a:r>
              <a:rPr lang="it-IT" spc="-1" dirty="0">
                <a:solidFill>
                  <a:srgbClr val="000000"/>
                </a:solidFill>
                <a:latin typeface="Malgun Gothic Semilight"/>
              </a:rPr>
              <a:t> of the maximum </a:t>
            </a:r>
            <a:r>
              <a:rPr lang="it-IT" spc="-1" dirty="0" err="1">
                <a:solidFill>
                  <a:srgbClr val="000000"/>
                </a:solidFill>
                <a:latin typeface="Malgun Gothic Semilight"/>
              </a:rPr>
              <a:t>lateral</a:t>
            </a:r>
            <a:r>
              <a:rPr lang="it-IT" spc="-1" dirty="0">
                <a:solidFill>
                  <a:srgbClr val="000000"/>
                </a:solidFill>
                <a:latin typeface="Malgun Gothic Semilight"/>
              </a:rPr>
              <a:t> force on the front </a:t>
            </a:r>
            <a:r>
              <a:rPr lang="it-IT" spc="-1" dirty="0" err="1">
                <a:solidFill>
                  <a:srgbClr val="000000"/>
                </a:solidFill>
                <a:latin typeface="Malgun Gothic Semilight"/>
              </a:rPr>
              <a:t>wheel</a:t>
            </a:r>
            <a:r>
              <a:rPr lang="it-IT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pc="-1" dirty="0" err="1">
                <a:solidFill>
                  <a:srgbClr val="000000"/>
                </a:solidFill>
                <a:latin typeface="Malgun Gothic Semilight"/>
              </a:rPr>
              <a:t>at</a:t>
            </a:r>
            <a:r>
              <a:rPr lang="it-IT" spc="-1" dirty="0">
                <a:solidFill>
                  <a:srgbClr val="000000"/>
                </a:solidFill>
                <a:latin typeface="Malgun Gothic Semilight"/>
              </a:rPr>
              <a:t> the end of the race: 13.82 %</a:t>
            </a: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it-IT" spc="-1" dirty="0" err="1">
                <a:solidFill>
                  <a:srgbClr val="000000"/>
                </a:solidFill>
                <a:latin typeface="Malgun Gothic Semilight"/>
              </a:rPr>
              <a:t>Fuel</a:t>
            </a:r>
            <a:r>
              <a:rPr lang="it-IT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pc="-1" dirty="0" err="1">
                <a:solidFill>
                  <a:srgbClr val="000000"/>
                </a:solidFill>
                <a:latin typeface="Malgun Gothic Semilight"/>
              </a:rPr>
              <a:t>consumption</a:t>
            </a:r>
            <a:r>
              <a:rPr lang="it-IT" spc="-1" dirty="0">
                <a:solidFill>
                  <a:srgbClr val="000000"/>
                </a:solidFill>
                <a:latin typeface="Malgun Gothic Semilight"/>
              </a:rPr>
              <a:t>: 51.71 kg </a:t>
            </a:r>
            <a:r>
              <a:rPr lang="it-IT" spc="-1" dirty="0" err="1">
                <a:solidFill>
                  <a:srgbClr val="000000"/>
                </a:solidFill>
                <a:latin typeface="Malgun Gothic Semilight"/>
              </a:rPr>
              <a:t>consumed</a:t>
            </a:r>
            <a:r>
              <a:rPr lang="it-IT" spc="-1" dirty="0">
                <a:solidFill>
                  <a:srgbClr val="000000"/>
                </a:solidFill>
                <a:latin typeface="Malgun Gothic Semilight"/>
              </a:rPr>
              <a:t> / 6.29 kg </a:t>
            </a:r>
            <a:r>
              <a:rPr lang="it-IT" spc="-1" dirty="0" err="1">
                <a:solidFill>
                  <a:srgbClr val="000000"/>
                </a:solidFill>
                <a:latin typeface="Malgun Gothic Semilight"/>
              </a:rPr>
              <a:t>remaining</a:t>
            </a: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endParaRPr lang="en-GB" sz="2400" spc="-1" dirty="0">
              <a:solidFill>
                <a:srgbClr val="000000"/>
              </a:solidFill>
              <a:latin typeface="Malgun Gothic Semilight"/>
            </a:endParaRPr>
          </a:p>
        </p:txBody>
      </p:sp>
    </p:spTree>
    <p:extLst>
      <p:ext uri="{BB962C8B-B14F-4D97-AF65-F5344CB8AC3E}">
        <p14:creationId xmlns:p14="http://schemas.microsoft.com/office/powerpoint/2010/main" val="61219009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3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1BA85AC3-4BA1-4C5A-AD20-6196E720DD67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58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24" name="TextShape 3"/>
          <p:cNvSpPr txBox="1"/>
          <p:nvPr/>
        </p:nvSpPr>
        <p:spPr>
          <a:xfrm>
            <a:off x="953280" y="6505761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3" name="TextShape 1">
            <a:extLst>
              <a:ext uri="{FF2B5EF4-FFF2-40B4-BE49-F238E27FC236}">
                <a16:creationId xmlns:a16="http://schemas.microsoft.com/office/drawing/2014/main" id="{9E0474D4-2C13-4B62-8A88-5E9E146699C1}"/>
              </a:ext>
            </a:extLst>
          </p:cNvPr>
          <p:cNvSpPr txBox="1"/>
          <p:nvPr/>
        </p:nvSpPr>
        <p:spPr>
          <a:xfrm>
            <a:off x="438784" y="72875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S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imulation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</a:t>
            </a: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r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esults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– 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simulation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2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BF540A19-53FD-4C3F-9B3F-AEF740AD6072}"/>
              </a:ext>
            </a:extLst>
          </p:cNvPr>
          <p:cNvSpPr txBox="1"/>
          <p:nvPr/>
        </p:nvSpPr>
        <p:spPr>
          <a:xfrm>
            <a:off x="610624" y="1046373"/>
            <a:ext cx="10887959" cy="78483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Analysing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obtained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results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we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may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see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that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:</a:t>
            </a:r>
          </a:p>
          <a:p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Total race time is reduced by around 9 seconds, so an average of 0.5 seconds per lap that could be significant in a race    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Peak velocity increases by the 2%, from 84.2 [m/s] to 85.7 [m/s], this is due to the fact that since tyre wears increasing is slowly, higher velocities can be handled for more time    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Maximum lateral forces reduction </a:t>
            </a:r>
            <a:r>
              <a:rPr lang="en-GB" sz="2400" spc="-1" dirty="0" err="1">
                <a:solidFill>
                  <a:srgbClr val="000000"/>
                </a:solidFill>
                <a:latin typeface="Malgun Gothic Semilight"/>
              </a:rPr>
              <a:t>decrases</a:t>
            </a: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 by 2% on the rear wheel and by 1% on the front one. 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Fuel consumption loss is significantly less, 0.09 [kg] of fuel remaining in the case of no-slipstreaming and 6.29 [kg] while slipstreaming, around 6 [kg] saved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lvl="1"/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endParaRPr lang="en-GB" sz="2400" spc="-1" dirty="0">
              <a:solidFill>
                <a:srgbClr val="000000"/>
              </a:solidFill>
              <a:latin typeface="Malgun Gothic Semilight"/>
            </a:endParaRPr>
          </a:p>
        </p:txBody>
      </p:sp>
    </p:spTree>
    <p:extLst>
      <p:ext uri="{BB962C8B-B14F-4D97-AF65-F5344CB8AC3E}">
        <p14:creationId xmlns:p14="http://schemas.microsoft.com/office/powerpoint/2010/main" val="238997528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3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1BA85AC3-4BA1-4C5A-AD20-6196E720DD67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59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24" name="TextShape 3"/>
          <p:cNvSpPr txBox="1"/>
          <p:nvPr/>
        </p:nvSpPr>
        <p:spPr>
          <a:xfrm>
            <a:off x="953280" y="6505761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3" name="TextShape 1">
            <a:extLst>
              <a:ext uri="{FF2B5EF4-FFF2-40B4-BE49-F238E27FC236}">
                <a16:creationId xmlns:a16="http://schemas.microsoft.com/office/drawing/2014/main" id="{9E0474D4-2C13-4B62-8A88-5E9E146699C1}"/>
              </a:ext>
            </a:extLst>
          </p:cNvPr>
          <p:cNvSpPr txBox="1"/>
          <p:nvPr/>
        </p:nvSpPr>
        <p:spPr>
          <a:xfrm>
            <a:off x="438784" y="72875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S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imulation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</a:t>
            </a: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r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esults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– 20-laps test</a:t>
            </a:r>
            <a:r>
              <a:rPr lang="it-IT" sz="2600" b="1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, </a:t>
            </a: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slipstreaming</a:t>
            </a:r>
            <a:r>
              <a:rPr lang="it-IT" sz="2600" b="1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OFF, </a:t>
            </a: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velocity</a:t>
            </a:r>
            <a:r>
              <a:rPr lang="it-IT" sz="2600" b="1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</a:t>
            </a: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reduction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83C3C1C7-33CD-4FBF-B7B8-379272E429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5637" y="1098549"/>
            <a:ext cx="9844725" cy="5256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2996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>
            <a:extLst>
              <a:ext uri="{FF2B5EF4-FFF2-40B4-BE49-F238E27FC236}">
                <a16:creationId xmlns:a16="http://schemas.microsoft.com/office/drawing/2014/main" id="{DD9E2351-4188-494F-A24A-ED5D824703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476"/>
          <a:stretch/>
        </p:blipFill>
        <p:spPr>
          <a:xfrm>
            <a:off x="3876632" y="1574289"/>
            <a:ext cx="7920438" cy="2762488"/>
          </a:xfrm>
          <a:prstGeom prst="rect">
            <a:avLst/>
          </a:prstGeom>
        </p:spPr>
      </p:pic>
      <p:sp>
        <p:nvSpPr>
          <p:cNvPr id="3039" name="TextShape 4"/>
          <p:cNvSpPr txBox="1"/>
          <p:nvPr/>
        </p:nvSpPr>
        <p:spPr>
          <a:xfrm>
            <a:off x="225356" y="1276694"/>
            <a:ext cx="11231640" cy="521964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882900" lvl="1" indent="-342900">
              <a:spcBef>
                <a:spcPts val="1134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r>
              <a:rPr lang="it-IT" sz="2400" b="0" strike="noStrike" spc="-1" dirty="0" err="1">
                <a:solidFill>
                  <a:srgbClr val="000000"/>
                </a:solidFill>
                <a:latin typeface="Malgun Gothic Semilight"/>
              </a:rPr>
              <a:t>We</a:t>
            </a: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 set the </a:t>
            </a:r>
            <a:r>
              <a:rPr lang="it-IT" sz="2400" b="0" strike="noStrike" spc="-1" dirty="0" err="1">
                <a:solidFill>
                  <a:srgbClr val="000000"/>
                </a:solidFill>
                <a:latin typeface="Malgun Gothic Semilight"/>
              </a:rPr>
              <a:t>followings</a:t>
            </a: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b="0" strike="noStrike" spc="-1" dirty="0" err="1">
                <a:solidFill>
                  <a:srgbClr val="000000"/>
                </a:solidFill>
                <a:latin typeface="Malgun Gothic Semilight"/>
              </a:rPr>
              <a:t>as</a:t>
            </a: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 the </a:t>
            </a:r>
            <a:r>
              <a:rPr lang="it-IT" sz="2400" b="0" strike="noStrike" spc="-1" dirty="0" err="1">
                <a:solidFill>
                  <a:srgbClr val="000000"/>
                </a:solidFill>
                <a:latin typeface="Malgun Gothic Semilight"/>
              </a:rPr>
              <a:t>states</a:t>
            </a: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 of the model</a:t>
            </a:r>
          </a:p>
          <a:p>
            <a:pPr marL="882900" lvl="1" indent="-342900">
              <a:spcBef>
                <a:spcPts val="1134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So </a:t>
            </a:r>
            <a:r>
              <a:rPr lang="it-IT" sz="2400" b="0" strike="noStrike" spc="-1" dirty="0" err="1">
                <a:solidFill>
                  <a:srgbClr val="000000"/>
                </a:solidFill>
                <a:latin typeface="Malgun Gothic Semilight"/>
              </a:rPr>
              <a:t>we</a:t>
            </a: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b="0" strike="noStrike" spc="-1" dirty="0" err="1">
                <a:solidFill>
                  <a:srgbClr val="000000"/>
                </a:solidFill>
                <a:latin typeface="Malgun Gothic Semilight"/>
              </a:rPr>
              <a:t>derived</a:t>
            </a: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 the state </a:t>
            </a:r>
            <a:r>
              <a:rPr lang="it-IT" sz="2400" b="0" strike="noStrike" spc="-1" dirty="0" err="1">
                <a:solidFill>
                  <a:srgbClr val="000000"/>
                </a:solidFill>
                <a:latin typeface="Malgun Gothic Semilight"/>
              </a:rPr>
              <a:t>equations</a:t>
            </a:r>
            <a:endParaRPr lang="it-IT" sz="24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036" name="TextShape 1"/>
          <p:cNvSpPr txBox="1"/>
          <p:nvPr/>
        </p:nvSpPr>
        <p:spPr>
          <a:xfrm>
            <a:off x="479880" y="164602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Dynamic 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bicycle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model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037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30ADB9AB-9D4D-4E31-97D0-B2FD303BBD14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6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38" name="TextShape 3"/>
          <p:cNvSpPr txBox="1"/>
          <p:nvPr/>
        </p:nvSpPr>
        <p:spPr>
          <a:xfrm>
            <a:off x="953280" y="6477480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2D614055-F26B-47FA-BD70-2BB048DCB0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356" y="2502861"/>
            <a:ext cx="2019582" cy="2962688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BED7157B-157F-4BFC-BFEF-BBDF5FFD62F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149" t="2715" r="3781" b="7594"/>
          <a:stretch/>
        </p:blipFill>
        <p:spPr>
          <a:xfrm>
            <a:off x="7599284" y="4487170"/>
            <a:ext cx="3857712" cy="1603427"/>
          </a:xfrm>
          <a:prstGeom prst="rect">
            <a:avLst/>
          </a:prstGeom>
        </p:spPr>
      </p:pic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5B9FD333-06A3-4974-91E9-523ADEB59D26}"/>
              </a:ext>
            </a:extLst>
          </p:cNvPr>
          <p:cNvCxnSpPr>
            <a:cxnSpLocks/>
          </p:cNvCxnSpPr>
          <p:nvPr/>
        </p:nvCxnSpPr>
        <p:spPr>
          <a:xfrm flipV="1">
            <a:off x="2045616" y="3003563"/>
            <a:ext cx="2138030" cy="1127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F0417279-1F26-4500-B6E2-9639BB2C48A0}"/>
              </a:ext>
            </a:extLst>
          </p:cNvPr>
          <p:cNvCxnSpPr>
            <a:cxnSpLocks/>
          </p:cNvCxnSpPr>
          <p:nvPr/>
        </p:nvCxnSpPr>
        <p:spPr>
          <a:xfrm>
            <a:off x="2045616" y="5071621"/>
            <a:ext cx="532614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340618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3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1BA85AC3-4BA1-4C5A-AD20-6196E720DD67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60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24" name="TextShape 3"/>
          <p:cNvSpPr txBox="1"/>
          <p:nvPr/>
        </p:nvSpPr>
        <p:spPr>
          <a:xfrm>
            <a:off x="953280" y="6505761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3" name="TextShape 1">
            <a:extLst>
              <a:ext uri="{FF2B5EF4-FFF2-40B4-BE49-F238E27FC236}">
                <a16:creationId xmlns:a16="http://schemas.microsoft.com/office/drawing/2014/main" id="{9E0474D4-2C13-4B62-8A88-5E9E146699C1}"/>
              </a:ext>
            </a:extLst>
          </p:cNvPr>
          <p:cNvSpPr txBox="1"/>
          <p:nvPr/>
        </p:nvSpPr>
        <p:spPr>
          <a:xfrm>
            <a:off x="438784" y="72875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S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imulation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</a:t>
            </a: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r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esults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– 20-laps test</a:t>
            </a:r>
            <a:r>
              <a:rPr lang="it-IT" sz="2600" b="1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, </a:t>
            </a: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slipstreaming</a:t>
            </a:r>
            <a:r>
              <a:rPr lang="it-IT" sz="2600" b="1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OFF, </a:t>
            </a: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ellipse</a:t>
            </a:r>
            <a:r>
              <a:rPr lang="it-IT" sz="2600" b="1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</a:t>
            </a: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saturation</a:t>
            </a:r>
            <a:r>
              <a:rPr lang="it-IT" sz="2600" b="1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 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03F3C778-99B1-4BAE-9E7A-C1375EB7C2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4450" y="1135986"/>
            <a:ext cx="9587100" cy="5218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61333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3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1BA85AC3-4BA1-4C5A-AD20-6196E720DD67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61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24" name="TextShape 3"/>
          <p:cNvSpPr txBox="1"/>
          <p:nvPr/>
        </p:nvSpPr>
        <p:spPr>
          <a:xfrm>
            <a:off x="953280" y="6505761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3" name="TextShape 1">
            <a:extLst>
              <a:ext uri="{FF2B5EF4-FFF2-40B4-BE49-F238E27FC236}">
                <a16:creationId xmlns:a16="http://schemas.microsoft.com/office/drawing/2014/main" id="{9E0474D4-2C13-4B62-8A88-5E9E146699C1}"/>
              </a:ext>
            </a:extLst>
          </p:cNvPr>
          <p:cNvSpPr txBox="1"/>
          <p:nvPr/>
        </p:nvSpPr>
        <p:spPr>
          <a:xfrm>
            <a:off x="438781" y="82499"/>
            <a:ext cx="10380014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S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imulation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</a:t>
            </a: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r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esults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– 20-laps test</a:t>
            </a:r>
            <a:r>
              <a:rPr lang="it-IT" sz="2600" b="1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, </a:t>
            </a: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slipstreaming</a:t>
            </a:r>
            <a:r>
              <a:rPr lang="it-IT" sz="2600" b="1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OFF, </a:t>
            </a: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fuel</a:t>
            </a:r>
            <a:r>
              <a:rPr lang="it-IT" sz="2600" b="1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</a:t>
            </a: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consumption</a:t>
            </a:r>
            <a:r>
              <a:rPr lang="it-IT" sz="2600" b="1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CEEF6D25-1E08-473F-A8B2-A8E62623547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86" t="3509"/>
          <a:stretch/>
        </p:blipFill>
        <p:spPr>
          <a:xfrm>
            <a:off x="1196658" y="1217477"/>
            <a:ext cx="9715891" cy="5115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08163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3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1BA85AC3-4BA1-4C5A-AD20-6196E720DD67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62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24" name="TextShape 3"/>
          <p:cNvSpPr txBox="1"/>
          <p:nvPr/>
        </p:nvSpPr>
        <p:spPr>
          <a:xfrm>
            <a:off x="953280" y="6505761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3" name="TextShape 1">
            <a:extLst>
              <a:ext uri="{FF2B5EF4-FFF2-40B4-BE49-F238E27FC236}">
                <a16:creationId xmlns:a16="http://schemas.microsoft.com/office/drawing/2014/main" id="{9E0474D4-2C13-4B62-8A88-5E9E146699C1}"/>
              </a:ext>
            </a:extLst>
          </p:cNvPr>
          <p:cNvSpPr txBox="1"/>
          <p:nvPr/>
        </p:nvSpPr>
        <p:spPr>
          <a:xfrm>
            <a:off x="438784" y="72875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S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imulation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</a:t>
            </a: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r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esults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– 20-laps test</a:t>
            </a:r>
            <a:r>
              <a:rPr lang="it-IT" sz="2600" b="1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, </a:t>
            </a: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slipstreaming</a:t>
            </a:r>
            <a:r>
              <a:rPr lang="it-IT" sz="2600" b="1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ON, </a:t>
            </a: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velocity</a:t>
            </a:r>
            <a:r>
              <a:rPr lang="it-IT" sz="2600" b="1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</a:t>
            </a: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reduction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4CBBF384-B579-49F3-BA38-E43CE0D016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0070" y="1088496"/>
            <a:ext cx="9891860" cy="5264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64239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3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1BA85AC3-4BA1-4C5A-AD20-6196E720DD67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63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24" name="TextShape 3"/>
          <p:cNvSpPr txBox="1"/>
          <p:nvPr/>
        </p:nvSpPr>
        <p:spPr>
          <a:xfrm>
            <a:off x="953280" y="6505761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3" name="TextShape 1">
            <a:extLst>
              <a:ext uri="{FF2B5EF4-FFF2-40B4-BE49-F238E27FC236}">
                <a16:creationId xmlns:a16="http://schemas.microsoft.com/office/drawing/2014/main" id="{9E0474D4-2C13-4B62-8A88-5E9E146699C1}"/>
              </a:ext>
            </a:extLst>
          </p:cNvPr>
          <p:cNvSpPr txBox="1"/>
          <p:nvPr/>
        </p:nvSpPr>
        <p:spPr>
          <a:xfrm>
            <a:off x="438784" y="72875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S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imulation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</a:t>
            </a: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r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esults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– 20-laps test</a:t>
            </a:r>
            <a:r>
              <a:rPr lang="it-IT" sz="2600" b="1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, </a:t>
            </a: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slipstreaming</a:t>
            </a:r>
            <a:r>
              <a:rPr lang="it-IT" sz="2600" b="1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ON, </a:t>
            </a: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ellipse</a:t>
            </a:r>
            <a:r>
              <a:rPr lang="it-IT" sz="2600" b="1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</a:t>
            </a: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saturation</a:t>
            </a:r>
            <a:r>
              <a:rPr lang="it-IT" sz="2600" b="1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 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01A342F0-6515-4AF6-8D53-AAD086AD23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808" y="1086066"/>
            <a:ext cx="9778738" cy="5363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40665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3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1BA85AC3-4BA1-4C5A-AD20-6196E720DD67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64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24" name="TextShape 3"/>
          <p:cNvSpPr txBox="1"/>
          <p:nvPr/>
        </p:nvSpPr>
        <p:spPr>
          <a:xfrm>
            <a:off x="953280" y="6505761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3" name="TextShape 1">
            <a:extLst>
              <a:ext uri="{FF2B5EF4-FFF2-40B4-BE49-F238E27FC236}">
                <a16:creationId xmlns:a16="http://schemas.microsoft.com/office/drawing/2014/main" id="{9E0474D4-2C13-4B62-8A88-5E9E146699C1}"/>
              </a:ext>
            </a:extLst>
          </p:cNvPr>
          <p:cNvSpPr txBox="1"/>
          <p:nvPr/>
        </p:nvSpPr>
        <p:spPr>
          <a:xfrm>
            <a:off x="438781" y="82499"/>
            <a:ext cx="10380014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S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imulation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</a:t>
            </a: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r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esults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– 20-laps test</a:t>
            </a:r>
            <a:r>
              <a:rPr lang="it-IT" sz="2600" b="1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, </a:t>
            </a: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slipstreaming</a:t>
            </a:r>
            <a:r>
              <a:rPr lang="it-IT" sz="2600" b="1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ON, </a:t>
            </a: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fuel</a:t>
            </a:r>
            <a:r>
              <a:rPr lang="it-IT" sz="2600" b="1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</a:t>
            </a: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consumption</a:t>
            </a:r>
            <a:r>
              <a:rPr lang="it-IT" sz="2600" b="1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E4F0648B-64BC-4CC1-975F-AD8CC2C852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9" t="2789"/>
          <a:stretch/>
        </p:blipFill>
        <p:spPr>
          <a:xfrm>
            <a:off x="1069521" y="1084224"/>
            <a:ext cx="10136957" cy="5325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79959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5" name="TextShape 1"/>
          <p:cNvSpPr txBox="1"/>
          <p:nvPr/>
        </p:nvSpPr>
        <p:spPr>
          <a:xfrm>
            <a:off x="1523880" y="6477120"/>
            <a:ext cx="4694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B0C90417-1DA3-4A8B-9842-1DB5C7568ACC}" type="slidenum">
              <a:rPr lang="it-IT" sz="1200" b="0" strike="noStrike" spc="-1">
                <a:solidFill>
                  <a:srgbClr val="8B8B8B"/>
                </a:solidFill>
                <a:latin typeface="Malgun Gothic Semilight"/>
                <a:ea typeface="Malgun Gothic Semilight"/>
              </a:rPr>
              <a:t>65</a:t>
            </a:fld>
            <a:endParaRPr lang="it-IT" sz="1200" b="0" strike="noStrike" spc="-1">
              <a:latin typeface="Times New Roman"/>
            </a:endParaRPr>
          </a:p>
        </p:txBody>
      </p:sp>
      <p:sp>
        <p:nvSpPr>
          <p:cNvPr id="3116" name="TextShape 2"/>
          <p:cNvSpPr txBox="1"/>
          <p:nvPr/>
        </p:nvSpPr>
        <p:spPr>
          <a:xfrm>
            <a:off x="4343465" y="822002"/>
            <a:ext cx="3848426" cy="75204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 marL="108000">
              <a:spcBef>
                <a:spcPts val="1417"/>
              </a:spcBef>
              <a:buClr>
                <a:srgbClr val="000000"/>
              </a:buClr>
              <a:buSzPct val="45000"/>
            </a:pPr>
            <a:r>
              <a:rPr lang="it-IT" sz="3000" b="0" strike="noStrike" spc="-1" dirty="0">
                <a:solidFill>
                  <a:srgbClr val="000000"/>
                </a:solidFill>
                <a:latin typeface="Malgun Gothic Semilight"/>
              </a:rPr>
              <a:t>IAC – MIDA2 project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9" name="TextShape 4"/>
          <p:cNvSpPr txBox="1"/>
          <p:nvPr/>
        </p:nvSpPr>
        <p:spPr>
          <a:xfrm>
            <a:off x="225356" y="1257840"/>
            <a:ext cx="11231640" cy="521964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882900" lvl="1" indent="-342900">
              <a:spcBef>
                <a:spcPts val="1134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r>
              <a:rPr lang="it-IT" sz="2400" b="0" strike="noStrike" spc="-1" dirty="0" err="1">
                <a:solidFill>
                  <a:srgbClr val="000000"/>
                </a:solidFill>
                <a:latin typeface="Malgun Gothic Semilight"/>
              </a:rPr>
              <a:t>Pacejk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a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f</a:t>
            </a: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ormula </a:t>
            </a:r>
            <a:r>
              <a:rPr lang="it-IT" sz="2400" b="0" strike="noStrike" spc="-1" dirty="0" err="1">
                <a:solidFill>
                  <a:srgbClr val="000000"/>
                </a:solidFill>
                <a:latin typeface="Malgun Gothic Semilight"/>
              </a:rPr>
              <a:t>derived</a:t>
            </a: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 </a:t>
            </a:r>
          </a:p>
          <a:p>
            <a:pPr marL="540000" lvl="1">
              <a:spcBef>
                <a:spcPts val="1134"/>
              </a:spcBef>
              <a:buClr>
                <a:srgbClr val="000000"/>
              </a:buClr>
              <a:buSzPct val="75000"/>
            </a:pP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from </a:t>
            </a:r>
            <a:r>
              <a:rPr lang="it-IT" sz="2400" b="0" strike="noStrike" spc="-1" dirty="0" err="1">
                <a:solidFill>
                  <a:srgbClr val="000000"/>
                </a:solidFill>
                <a:latin typeface="Malgun Gothic Semilight"/>
              </a:rPr>
              <a:t>experimental</a:t>
            </a: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 data </a:t>
            </a:r>
          </a:p>
          <a:p>
            <a:pPr marL="540000" lvl="1">
              <a:spcBef>
                <a:spcPts val="1134"/>
              </a:spcBef>
              <a:buClr>
                <a:srgbClr val="000000"/>
              </a:buClr>
              <a:buSzPct val="75000"/>
            </a:pP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882900" lvl="1" indent="-342900">
              <a:spcBef>
                <a:spcPts val="1134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Takes </a:t>
            </a:r>
            <a:r>
              <a:rPr lang="it-IT" sz="2400" b="0" strike="noStrike" spc="-1" dirty="0" err="1">
                <a:solidFill>
                  <a:srgbClr val="000000"/>
                </a:solidFill>
                <a:latin typeface="Malgun Gothic Semilight"/>
              </a:rPr>
              <a:t>as</a:t>
            </a: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 input:</a:t>
            </a:r>
          </a:p>
          <a:p>
            <a:pPr marL="1340100" lvl="2" indent="-342900">
              <a:spcBef>
                <a:spcPts val="1134"/>
              </a:spcBef>
              <a:buClr>
                <a:srgbClr val="000000"/>
              </a:buClr>
              <a:buSzPct val="75000"/>
              <a:buFont typeface="Courier New" panose="02070309020205020404" pitchFamily="49" charset="0"/>
              <a:buChar char="o"/>
            </a:pP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the slip angle </a:t>
            </a:r>
            <a:r>
              <a:rPr lang="el-GR" sz="2400" b="0" strike="noStrike" spc="-1" dirty="0">
                <a:solidFill>
                  <a:srgbClr val="000000"/>
                </a:solidFill>
                <a:latin typeface="Malgun Gothic Semilight"/>
              </a:rPr>
              <a:t>α</a:t>
            </a: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 </a:t>
            </a:r>
          </a:p>
          <a:p>
            <a:pPr marL="1340100" lvl="2" indent="-342900">
              <a:spcBef>
                <a:spcPts val="1134"/>
              </a:spcBef>
              <a:buClr>
                <a:srgbClr val="000000"/>
              </a:buClr>
              <a:buSzPct val="75000"/>
              <a:buFont typeface="Courier New" panose="02070309020205020404" pitchFamily="49" charset="0"/>
              <a:buChar char="o"/>
            </a:pP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vertical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load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on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tyre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F</a:t>
            </a:r>
            <a:r>
              <a:rPr lang="it-IT" sz="2400" spc="-1" baseline="-25000" dirty="0" err="1">
                <a:solidFill>
                  <a:srgbClr val="000000"/>
                </a:solidFill>
                <a:latin typeface="Malgun Gothic Semilight"/>
              </a:rPr>
              <a:t>z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 </a:t>
            </a:r>
          </a:p>
          <a:p>
            <a:pPr marL="1340100" lvl="2" indent="-342900">
              <a:spcBef>
                <a:spcPts val="1134"/>
              </a:spcBef>
              <a:buClr>
                <a:srgbClr val="000000"/>
              </a:buClr>
              <a:buSzPct val="75000"/>
              <a:buFont typeface="Courier New" panose="02070309020205020404" pitchFamily="49" charset="0"/>
              <a:buChar char="o"/>
            </a:pP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t</a:t>
            </a: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he </a:t>
            </a:r>
            <a:r>
              <a:rPr lang="it-IT" sz="2400" b="0" strike="noStrike" spc="-1" dirty="0" err="1">
                <a:solidFill>
                  <a:srgbClr val="000000"/>
                </a:solidFill>
                <a:latin typeface="Malgun Gothic Semilight"/>
              </a:rPr>
              <a:t>amplitude</a:t>
            </a: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D </a:t>
            </a:r>
            <a:endParaRPr lang="it-IT" sz="24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036" name="TextShape 1"/>
          <p:cNvSpPr txBox="1"/>
          <p:nvPr/>
        </p:nvSpPr>
        <p:spPr>
          <a:xfrm>
            <a:off x="479880" y="164602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Pacejka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tyre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model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037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30ADB9AB-9D4D-4E31-97D0-B2FD303BBD14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7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38" name="TextShape 3"/>
          <p:cNvSpPr txBox="1"/>
          <p:nvPr/>
        </p:nvSpPr>
        <p:spPr>
          <a:xfrm>
            <a:off x="953280" y="6477480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54710D0F-E8B2-4969-AADB-A71B014849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6932" y="1503111"/>
            <a:ext cx="6544588" cy="571580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E7265725-3D0C-4D94-A9BD-81943B696C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8000" y="2319962"/>
            <a:ext cx="5582429" cy="3543795"/>
          </a:xfrm>
          <a:prstGeom prst="rect">
            <a:avLst/>
          </a:prstGeom>
        </p:spPr>
      </p:pic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FB3A0059-6E1F-4BC6-8B0E-4191850E94B1}"/>
              </a:ext>
            </a:extLst>
          </p:cNvPr>
          <p:cNvCxnSpPr>
            <a:cxnSpLocks/>
          </p:cNvCxnSpPr>
          <p:nvPr/>
        </p:nvCxnSpPr>
        <p:spPr>
          <a:xfrm>
            <a:off x="8144759" y="3091992"/>
            <a:ext cx="322396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0" name="Connettore a gomito 9">
            <a:extLst>
              <a:ext uri="{FF2B5EF4-FFF2-40B4-BE49-F238E27FC236}">
                <a16:creationId xmlns:a16="http://schemas.microsoft.com/office/drawing/2014/main" id="{3DAD618C-3DD5-440E-8AFD-2E8001BD447A}"/>
              </a:ext>
            </a:extLst>
          </p:cNvPr>
          <p:cNvCxnSpPr>
            <a:cxnSpLocks/>
          </p:cNvCxnSpPr>
          <p:nvPr/>
        </p:nvCxnSpPr>
        <p:spPr>
          <a:xfrm rot="10800000" flipV="1">
            <a:off x="4047242" y="3091992"/>
            <a:ext cx="3758152" cy="141402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33304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9" name="TextShape 4"/>
          <p:cNvSpPr txBox="1"/>
          <p:nvPr/>
        </p:nvSpPr>
        <p:spPr>
          <a:xfrm>
            <a:off x="0" y="1257840"/>
            <a:ext cx="11231640" cy="521964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882900" lvl="1" indent="-342900">
              <a:spcBef>
                <a:spcPts val="1134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physics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of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tyre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model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is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represented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</a:p>
          <a:p>
            <a:pPr marL="540000" lvl="1">
              <a:spcBef>
                <a:spcPts val="1134"/>
              </a:spcBef>
              <a:buClr>
                <a:srgbClr val="000000"/>
              </a:buClr>
              <a:buSzPct val="75000"/>
            </a:pP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through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friction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ellipse</a:t>
            </a: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540000" lvl="1">
              <a:spcBef>
                <a:spcPts val="1134"/>
              </a:spcBef>
              <a:buClr>
                <a:srgbClr val="000000"/>
              </a:buClr>
              <a:buSzPct val="75000"/>
            </a:pP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882900" lvl="1" indent="-342900">
              <a:spcBef>
                <a:spcPts val="1134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ellipse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dimension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depends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on:</a:t>
            </a:r>
          </a:p>
          <a:p>
            <a:pPr marL="1340100" lvl="2" indent="-342900">
              <a:spcBef>
                <a:spcPts val="1134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wear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of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tyre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h</a:t>
            </a:r>
          </a:p>
          <a:p>
            <a:pPr marL="1340100" lvl="2" indent="-342900">
              <a:spcBef>
                <a:spcPts val="1134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vertical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load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F</a:t>
            </a:r>
            <a:r>
              <a:rPr lang="it-IT" sz="2400" spc="-1" baseline="-25000" dirty="0" err="1">
                <a:solidFill>
                  <a:srgbClr val="000000"/>
                </a:solidFill>
                <a:latin typeface="Malgun Gothic Semilight"/>
              </a:rPr>
              <a:t>z</a:t>
            </a:r>
            <a:endParaRPr lang="it-IT" sz="2400" spc="-1" baseline="-25000" dirty="0">
              <a:solidFill>
                <a:srgbClr val="000000"/>
              </a:solidFill>
              <a:latin typeface="Malgun Gothic Semilight"/>
            </a:endParaRPr>
          </a:p>
          <a:p>
            <a:pPr marL="1340100" lvl="2" indent="-342900">
              <a:spcBef>
                <a:spcPts val="1134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w</a:t>
            </a:r>
            <a:r>
              <a:rPr lang="it-IT" sz="2400" spc="-1" baseline="-25000" dirty="0">
                <a:solidFill>
                  <a:srgbClr val="000000"/>
                </a:solidFill>
                <a:latin typeface="Malgun Gothic Semilight"/>
              </a:rPr>
              <a:t>1 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and w</a:t>
            </a:r>
            <a:r>
              <a:rPr lang="it-IT" sz="2400" spc="-1" baseline="-25000" dirty="0">
                <a:solidFill>
                  <a:srgbClr val="000000"/>
                </a:solidFill>
                <a:latin typeface="Malgun Gothic Semilight"/>
              </a:rPr>
              <a:t>2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that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are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parameters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that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regulate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scaling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according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to h</a:t>
            </a:r>
          </a:p>
        </p:txBody>
      </p:sp>
      <p:sp>
        <p:nvSpPr>
          <p:cNvPr id="3036" name="TextShape 1"/>
          <p:cNvSpPr txBox="1"/>
          <p:nvPr/>
        </p:nvSpPr>
        <p:spPr>
          <a:xfrm>
            <a:off x="479880" y="164602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Friction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ellips</a:t>
            </a: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e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(slide 1) 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037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30ADB9AB-9D4D-4E31-97D0-B2FD303BBD14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8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38" name="TextShape 3"/>
          <p:cNvSpPr txBox="1"/>
          <p:nvPr/>
        </p:nvSpPr>
        <p:spPr>
          <a:xfrm>
            <a:off x="953280" y="6477480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A1507FD1-4F3C-4DBB-8FB9-7E0343514F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775" t="56623" r="12115" b="5931"/>
          <a:stretch/>
        </p:blipFill>
        <p:spPr>
          <a:xfrm>
            <a:off x="7389417" y="5222542"/>
            <a:ext cx="2954956" cy="958611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075A86A3-352D-4F11-80C2-2A8AFFD4B6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1995" y="2714839"/>
            <a:ext cx="4690207" cy="1474065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225AAC9E-2BF1-43EB-99A8-1FC0D569A7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01995" y="1137393"/>
            <a:ext cx="4448101" cy="1186993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BE975167-D5B1-4E71-AEA0-EE1B933FF3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39" t="9203" r="12254" b="53351"/>
          <a:stretch/>
        </p:blipFill>
        <p:spPr>
          <a:xfrm>
            <a:off x="1302319" y="5222542"/>
            <a:ext cx="4793381" cy="958611"/>
          </a:xfrm>
          <a:prstGeom prst="rect">
            <a:avLst/>
          </a:prstGeom>
        </p:spPr>
      </p:pic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F7ACDECE-2789-43E1-87E9-2E9738F9B2BA}"/>
              </a:ext>
            </a:extLst>
          </p:cNvPr>
          <p:cNvCxnSpPr>
            <a:cxnSpLocks/>
          </p:cNvCxnSpPr>
          <p:nvPr/>
        </p:nvCxnSpPr>
        <p:spPr>
          <a:xfrm>
            <a:off x="4716379" y="3619580"/>
            <a:ext cx="298383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8" name="Connettore 2 17">
            <a:extLst>
              <a:ext uri="{FF2B5EF4-FFF2-40B4-BE49-F238E27FC236}">
                <a16:creationId xmlns:a16="http://schemas.microsoft.com/office/drawing/2014/main" id="{A145C5B5-CC72-4AB4-B65E-C9DCFCEA1A2E}"/>
              </a:ext>
            </a:extLst>
          </p:cNvPr>
          <p:cNvCxnSpPr>
            <a:cxnSpLocks/>
          </p:cNvCxnSpPr>
          <p:nvPr/>
        </p:nvCxnSpPr>
        <p:spPr>
          <a:xfrm>
            <a:off x="6973933" y="1739391"/>
            <a:ext cx="81290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07270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9" name="TextShape 4"/>
          <p:cNvSpPr txBox="1"/>
          <p:nvPr/>
        </p:nvSpPr>
        <p:spPr>
          <a:xfrm>
            <a:off x="54900" y="1257840"/>
            <a:ext cx="11231640" cy="521964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882900" lvl="1" indent="-342900">
              <a:spcBef>
                <a:spcPts val="1134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The control variable </a:t>
            </a:r>
            <a:r>
              <a:rPr lang="en-GB" sz="2400" spc="-1" dirty="0" err="1">
                <a:solidFill>
                  <a:srgbClr val="000000"/>
                </a:solidFill>
                <a:latin typeface="Malgun Gothic Semilight"/>
              </a:rPr>
              <a:t>F</a:t>
            </a:r>
            <a:r>
              <a:rPr lang="en-GB" sz="2400" spc="-1" baseline="-25000" dirty="0" err="1">
                <a:solidFill>
                  <a:srgbClr val="000000"/>
                </a:solidFill>
                <a:latin typeface="Malgun Gothic Semilight"/>
              </a:rPr>
              <a:t>x</a:t>
            </a:r>
            <a:r>
              <a:rPr lang="en-GB" sz="2400" spc="-1" baseline="-25000" dirty="0">
                <a:solidFill>
                  <a:srgbClr val="000000"/>
                </a:solidFill>
                <a:latin typeface="Malgun Gothic Semilight"/>
              </a:rPr>
              <a:t>  </a:t>
            </a: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determines </a:t>
            </a:r>
            <a:r>
              <a:rPr lang="en-GB" sz="2400" spc="-1" dirty="0" err="1">
                <a:solidFill>
                  <a:srgbClr val="000000"/>
                </a:solidFill>
                <a:latin typeface="Malgun Gothic Semilight"/>
              </a:rPr>
              <a:t>F</a:t>
            </a:r>
            <a:r>
              <a:rPr lang="en-GB" sz="2400" spc="-1" baseline="-25000" dirty="0" err="1">
                <a:solidFill>
                  <a:srgbClr val="000000"/>
                </a:solidFill>
                <a:latin typeface="Malgun Gothic Semilight"/>
              </a:rPr>
              <a:t>y</a:t>
            </a:r>
            <a:r>
              <a:rPr lang="en-GB" sz="2400" spc="-1" baseline="-25000" dirty="0">
                <a:solidFill>
                  <a:srgbClr val="000000"/>
                </a:solidFill>
                <a:latin typeface="Malgun Gothic Semilight"/>
              </a:rPr>
              <a:t>  </a:t>
            </a: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on the ellipse</a:t>
            </a:r>
            <a:endParaRPr lang="en-GB" sz="2400" spc="-1" baseline="-25000" dirty="0">
              <a:solidFill>
                <a:srgbClr val="000000"/>
              </a:solidFill>
              <a:latin typeface="Malgun Gothic Semilight"/>
            </a:endParaRPr>
          </a:p>
          <a:p>
            <a:pPr marL="882900" lvl="1" indent="-342900">
              <a:spcBef>
                <a:spcPts val="1134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The output of the </a:t>
            </a:r>
            <a:r>
              <a:rPr lang="en-GB" sz="2400" spc="-1" dirty="0" err="1">
                <a:solidFill>
                  <a:srgbClr val="000000"/>
                </a:solidFill>
                <a:latin typeface="Malgun Gothic Semilight"/>
              </a:rPr>
              <a:t>Pacejka</a:t>
            </a: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 will be scaled according to </a:t>
            </a:r>
            <a:r>
              <a:rPr lang="en-GB" sz="2400" spc="-1" dirty="0" err="1">
                <a:solidFill>
                  <a:srgbClr val="000000"/>
                </a:solidFill>
                <a:latin typeface="Malgun Gothic Semilight"/>
              </a:rPr>
              <a:t>F</a:t>
            </a:r>
            <a:r>
              <a:rPr lang="en-GB" sz="2400" spc="-1" baseline="-25000" dirty="0" err="1">
                <a:solidFill>
                  <a:srgbClr val="000000"/>
                </a:solidFill>
                <a:latin typeface="Malgun Gothic Semilight"/>
              </a:rPr>
              <a:t>y</a:t>
            </a:r>
            <a:endParaRPr lang="en-GB" sz="2400" spc="-1" baseline="-25000" dirty="0">
              <a:solidFill>
                <a:srgbClr val="000000"/>
              </a:solidFill>
              <a:latin typeface="Malgun Gothic Semilight"/>
            </a:endParaRPr>
          </a:p>
          <a:p>
            <a:pPr marL="1340100" lvl="2" indent="-342900">
              <a:spcBef>
                <a:spcPts val="1134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We set the peak of the </a:t>
            </a:r>
            <a:r>
              <a:rPr lang="en-GB" sz="2400" spc="-1" dirty="0" err="1">
                <a:solidFill>
                  <a:srgbClr val="000000"/>
                </a:solidFill>
                <a:latin typeface="Malgun Gothic Semilight"/>
              </a:rPr>
              <a:t>Pacejka</a:t>
            </a: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 (</a:t>
            </a:r>
            <a:r>
              <a:rPr lang="en-GB" sz="2400" spc="-1" dirty="0" err="1">
                <a:solidFill>
                  <a:srgbClr val="000000"/>
                </a:solidFill>
                <a:latin typeface="Malgun Gothic Semilight"/>
              </a:rPr>
              <a:t>D</a:t>
            </a:r>
            <a:r>
              <a:rPr lang="en-GB" sz="2400" spc="-1" baseline="-25000" dirty="0" err="1">
                <a:solidFill>
                  <a:srgbClr val="000000"/>
                </a:solidFill>
                <a:latin typeface="Malgun Gothic Semilight"/>
              </a:rPr>
              <a:t>lat</a:t>
            </a: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 + </a:t>
            </a:r>
            <a:r>
              <a:rPr lang="en-GB" sz="2400" spc="-1" dirty="0" err="1">
                <a:solidFill>
                  <a:srgbClr val="000000"/>
                </a:solidFill>
                <a:latin typeface="Malgun Gothic Semilight"/>
              </a:rPr>
              <a:t>V</a:t>
            </a:r>
            <a:r>
              <a:rPr lang="en-GB" sz="2400" spc="-1" baseline="-25000" dirty="0" err="1">
                <a:solidFill>
                  <a:srgbClr val="000000"/>
                </a:solidFill>
                <a:latin typeface="Malgun Gothic Semilight"/>
              </a:rPr>
              <a:t>lat</a:t>
            </a: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) = </a:t>
            </a:r>
            <a:r>
              <a:rPr lang="en-GB" sz="2400" spc="-1" dirty="0" err="1">
                <a:solidFill>
                  <a:srgbClr val="000000"/>
                </a:solidFill>
                <a:latin typeface="Malgun Gothic Semilight"/>
              </a:rPr>
              <a:t>F</a:t>
            </a:r>
            <a:r>
              <a:rPr lang="en-GB" sz="2400" spc="-1" baseline="-25000" dirty="0" err="1">
                <a:solidFill>
                  <a:srgbClr val="000000"/>
                </a:solidFill>
                <a:latin typeface="Malgun Gothic Semilight"/>
              </a:rPr>
              <a:t>y</a:t>
            </a:r>
            <a:endParaRPr lang="en-GB" sz="2400" spc="-1" dirty="0">
              <a:solidFill>
                <a:srgbClr val="000000"/>
              </a:solidFill>
              <a:latin typeface="Malgun Gothic Semilight"/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6EC24617-480B-4DAA-A7BD-6F1037174F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7827" y="2823068"/>
            <a:ext cx="6220346" cy="3488045"/>
          </a:xfrm>
          <a:prstGeom prst="rect">
            <a:avLst/>
          </a:prstGeom>
        </p:spPr>
      </p:pic>
      <p:sp>
        <p:nvSpPr>
          <p:cNvPr id="3036" name="TextShape 1"/>
          <p:cNvSpPr txBox="1"/>
          <p:nvPr/>
        </p:nvSpPr>
        <p:spPr>
          <a:xfrm>
            <a:off x="479880" y="164602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Friction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ellipse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(slide 2)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037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30ADB9AB-9D4D-4E31-97D0-B2FD303BBD14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9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38" name="TextShape 3"/>
          <p:cNvSpPr txBox="1"/>
          <p:nvPr/>
        </p:nvSpPr>
        <p:spPr>
          <a:xfrm>
            <a:off x="953280" y="6477480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6806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7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2338</TotalTime>
  <Words>3160</Words>
  <Application>Microsoft Office PowerPoint</Application>
  <PresentationFormat>Widescreen</PresentationFormat>
  <Paragraphs>529</Paragraphs>
  <Slides>65</Slides>
  <Notes>44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8</vt:i4>
      </vt:variant>
      <vt:variant>
        <vt:lpstr>Tema</vt:lpstr>
      </vt:variant>
      <vt:variant>
        <vt:i4>16</vt:i4>
      </vt:variant>
      <vt:variant>
        <vt:lpstr>Titoli diapositive</vt:lpstr>
      </vt:variant>
      <vt:variant>
        <vt:i4>65</vt:i4>
      </vt:variant>
    </vt:vector>
  </HeadingPairs>
  <TitlesOfParts>
    <vt:vector size="89" baseType="lpstr">
      <vt:lpstr>Malgun Gothic Semilight</vt:lpstr>
      <vt:lpstr>Arial</vt:lpstr>
      <vt:lpstr>Calibri</vt:lpstr>
      <vt:lpstr>Cambria Math</vt:lpstr>
      <vt:lpstr>Courier New</vt:lpstr>
      <vt:lpstr>Symbol</vt:lpstr>
      <vt:lpstr>Times New Roman</vt:lpstr>
      <vt:lpstr>Wingdings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subject/>
  <dc:creator>Alessio Russo</dc:creator>
  <dc:description/>
  <cp:lastModifiedBy>Alessio Russo</cp:lastModifiedBy>
  <cp:revision>263</cp:revision>
  <dcterms:created xsi:type="dcterms:W3CDTF">2020-05-01T16:55:40Z</dcterms:created>
  <dcterms:modified xsi:type="dcterms:W3CDTF">2020-09-15T10:21:40Z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Widescreen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7</vt:i4>
  </property>
</Properties>
</file>